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5" r:id="rId6"/>
    <p:sldId id="274" r:id="rId7"/>
    <p:sldId id="275" r:id="rId8"/>
    <p:sldId id="279" r:id="rId9"/>
    <p:sldId id="280" r:id="rId10"/>
    <p:sldId id="266" r:id="rId11"/>
    <p:sldId id="277" r:id="rId12"/>
    <p:sldId id="276" r:id="rId13"/>
    <p:sldId id="281" r:id="rId14"/>
    <p:sldId id="282" r:id="rId15"/>
    <p:sldId id="278" r:id="rId16"/>
    <p:sldId id="283" r:id="rId17"/>
    <p:sldId id="284" r:id="rId18"/>
    <p:sldId id="261" r:id="rId19"/>
    <p:sldId id="273" r:id="rId20"/>
  </p:sldIdLst>
  <p:sldSz cx="12192000" cy="6858000"/>
  <p:notesSz cx="6858000" cy="9144000"/>
  <p:defaultTextStyle>
    <a:defPPr rtl="0">
      <a:defRPr lang="x-non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A7412"/>
    <a:srgbClr val="000000"/>
    <a:srgbClr val="FF9933"/>
    <a:srgbClr val="9954CC"/>
    <a:srgbClr val="CE1CCA"/>
    <a:srgbClr val="8F45C7"/>
    <a:srgbClr val="EBA3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75"/>
  </p:normalViewPr>
  <p:slideViewPr>
    <p:cSldViewPr snapToGrid="0" snapToObjects="1">
      <p:cViewPr>
        <p:scale>
          <a:sx n="100" d="100"/>
          <a:sy n="100" d="100"/>
        </p:scale>
        <p:origin x="1352" y="19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0.svg"/><Relationship Id="rId5" Type="http://schemas.openxmlformats.org/officeDocument/2006/relationships/image" Target="../media/image21.png"/><Relationship Id="rId6" Type="http://schemas.openxmlformats.org/officeDocument/2006/relationships/image" Target="../media/image22.svg"/><Relationship Id="rId1" Type="http://schemas.openxmlformats.org/officeDocument/2006/relationships/image" Target="../media/image19.png"/><Relationship Id="rId2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svg"/><Relationship Id="rId5" Type="http://schemas.openxmlformats.org/officeDocument/2006/relationships/image" Target="../media/image35.png"/><Relationship Id="rId6" Type="http://schemas.openxmlformats.org/officeDocument/2006/relationships/image" Target="../media/image38.svg"/><Relationship Id="rId1" Type="http://schemas.openxmlformats.org/officeDocument/2006/relationships/image" Target="../media/image34.png"/><Relationship Id="rId2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0.svg"/><Relationship Id="rId5" Type="http://schemas.openxmlformats.org/officeDocument/2006/relationships/image" Target="../media/image21.png"/><Relationship Id="rId6" Type="http://schemas.openxmlformats.org/officeDocument/2006/relationships/image" Target="../media/image22.svg"/><Relationship Id="rId1" Type="http://schemas.openxmlformats.org/officeDocument/2006/relationships/image" Target="../media/image19.png"/><Relationship Id="rId2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svg"/><Relationship Id="rId5" Type="http://schemas.openxmlformats.org/officeDocument/2006/relationships/image" Target="../media/image35.png"/><Relationship Id="rId6" Type="http://schemas.openxmlformats.org/officeDocument/2006/relationships/image" Target="../media/image38.svg"/><Relationship Id="rId1" Type="http://schemas.openxmlformats.org/officeDocument/2006/relationships/image" Target="../media/image34.png"/><Relationship Id="rId2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>
            <a:lnSpc>
              <a:spcPct val="100000"/>
            </a:lnSpc>
          </a:pPr>
          <a:r>
            <a:rPr lang="el-GR" noProof="0" dirty="0">
              <a:latin typeface="Ink Free" panose="03080402000500000000" pitchFamily="66" charset="0"/>
              <a:cs typeface="Times New Roman" panose="02020603050405020304" pitchFamily="18" charset="0"/>
            </a:rPr>
            <a:t>Τα σήματα του </a:t>
          </a:r>
          <a:r>
            <a:rPr lang="el-GR" noProof="0" dirty="0" smtClean="0">
              <a:latin typeface="Ink Free" panose="03080402000500000000" pitchFamily="66" charset="0"/>
              <a:cs typeface="Times New Roman" panose="02020603050405020304" pitchFamily="18" charset="0"/>
            </a:rPr>
            <a:t>ΚΟΚ </a:t>
          </a:r>
          <a:r>
            <a:rPr lang="el-GR" noProof="0" dirty="0">
              <a:latin typeface="Ink Free" panose="03080402000500000000" pitchFamily="66" charset="0"/>
              <a:cs typeface="Times New Roman" panose="02020603050405020304" pitchFamily="18" charset="0"/>
            </a:rPr>
            <a:t>υπάρχουν για τον περιορισμό των κινήσεων μας ώστε να είμαστε ασφαλείς. 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l-GR" sz="4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B76D0-8EC7-469A-93AC-7A6017188A9D}" type="sibTrans" cxnId="{C5E94186-9CB6-4C42-92B3-C546CC53A7B9}">
      <dgm:prSet phldrT="1" phldr="0"/>
      <dgm:spPr/>
      <dgm:t>
        <a:bodyPr rtlCol="0"/>
        <a:lstStyle/>
        <a:p>
          <a:pPr rtl="0"/>
          <a:endParaRPr lang="el-GR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D2E69-0173-4BD3-B96A-7A9C5DD12B47}">
      <dgm:prSet/>
      <dgm:spPr/>
      <dgm:t>
        <a:bodyPr rtlCol="0" anchor="ctr"/>
        <a:lstStyle/>
        <a:p>
          <a:pPr rtl="0">
            <a:lnSpc>
              <a:spcPct val="100000"/>
            </a:lnSpc>
          </a:pPr>
          <a:r>
            <a:rPr lang="el-GR" noProof="0" dirty="0">
              <a:latin typeface="Ink Free" panose="03080402000500000000" pitchFamily="66" charset="0"/>
              <a:cs typeface="Times New Roman" panose="02020603050405020304" pitchFamily="18" charset="0"/>
            </a:rPr>
            <a:t>Τον τηρείς;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l-GR" sz="4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1E80E-8A9E-4B0A-817C-2A4CFDCF3FB2}" type="sibTrans" cxnId="{0F866C41-EB5F-47BD-A2CD-A58671F15B67}">
      <dgm:prSet phldrT="2" phldr="0"/>
      <dgm:spPr/>
      <dgm:t>
        <a:bodyPr rtlCol="0"/>
        <a:lstStyle/>
        <a:p>
          <a:pPr rtl="0"/>
          <a:endParaRPr lang="el-GR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6A030-ABAB-4EFA-B539-0FDB3E07C1EF}">
      <dgm:prSet/>
      <dgm:spPr/>
      <dgm:t>
        <a:bodyPr rtlCol="0" anchor="ctr"/>
        <a:lstStyle/>
        <a:p>
          <a:pPr rtl="0">
            <a:lnSpc>
              <a:spcPct val="100000"/>
            </a:lnSpc>
          </a:pPr>
          <a:r>
            <a:rPr lang="el-GR" noProof="0" dirty="0" smtClean="0">
              <a:latin typeface="Ink Free" panose="03080402000500000000" pitchFamily="66" charset="0"/>
              <a:cs typeface="Times New Roman" panose="02020603050405020304" pitchFamily="18" charset="0"/>
            </a:rPr>
            <a:t>Αν όχι πρόσεχε διότι θα </a:t>
          </a:r>
          <a:r>
            <a:rPr lang="el-GR" noProof="0" dirty="0">
              <a:latin typeface="Ink Free" panose="03080402000500000000" pitchFamily="66" charset="0"/>
              <a:cs typeface="Times New Roman" panose="02020603050405020304" pitchFamily="18" charset="0"/>
            </a:rPr>
            <a:t>καταλήξεις …ελεύθερο πουλί!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l-GR" sz="4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0749E-E343-4A6F-BD09-2810EE6B4BD7}" type="sibTrans" cxnId="{4B40C8DC-6B57-4F5B-8440-7241C649700B}">
      <dgm:prSet phldrT="3" phldr="0"/>
      <dgm:spPr/>
      <dgm:t>
        <a:bodyPr rtlCol="0"/>
        <a:lstStyle/>
        <a:p>
          <a:pPr rtl="0"/>
          <a:endParaRPr lang="el-GR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5D25B-729C-4880-9D2E-0125BC8E10B6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06BA23-CBDB-4B76-9A00-F1BD2D0E3AB6}" type="pres">
      <dgm:prSet presAssocID="{AAC263CB-8256-4B03-92FE-1622698FB3E9}" presName="compNode" presStyleCnt="0"/>
      <dgm:spPr/>
    </dgm:pt>
    <dgm:pt modelId="{7BE66FA6-753F-4634-847C-3776E08D4B7E}" type="pres">
      <dgm:prSet presAssocID="{AAC263CB-8256-4B03-92FE-1622698FB3E9}" presName="bgRect" presStyleLbl="bgShp" presStyleIdx="0" presStyleCnt="3"/>
      <dgm:spPr/>
    </dgm:pt>
    <dgm:pt modelId="{D5B4F75B-F23E-458D-8503-2D17FB11A702}" type="pres">
      <dgm:prSet presAssocID="{AAC263CB-8256-4B03-92FE-1622698FB3E9}" presName="iconRect" presStyleLbl="nod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3606B416-D160-4DEA-B617-D22C0FB8F203}" type="pres">
      <dgm:prSet presAssocID="{AAC263CB-8256-4B03-92FE-1622698FB3E9}" presName="spaceRect" presStyleCnt="0"/>
      <dgm:spPr/>
    </dgm:pt>
    <dgm:pt modelId="{8B3907AB-9FCD-4D59-B68F-4F73F035FE52}" type="pres">
      <dgm:prSet presAssocID="{AAC263CB-8256-4B03-92FE-1622698FB3E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E777C8E-F91A-4641-B0A0-AB8F8C847C69}" type="pres">
      <dgm:prSet presAssocID="{808B76D0-8EC7-469A-93AC-7A6017188A9D}" presName="sibTrans" presStyleCnt="0"/>
      <dgm:spPr/>
    </dgm:pt>
    <dgm:pt modelId="{C97003FF-391E-467A-A738-C6497D580523}" type="pres">
      <dgm:prSet presAssocID="{4E8D2E69-0173-4BD3-B96A-7A9C5DD12B47}" presName="compNode" presStyleCnt="0"/>
      <dgm:spPr/>
    </dgm:pt>
    <dgm:pt modelId="{0F6BAAF8-CB60-4B3A-8B7F-F036077073E4}" type="pres">
      <dgm:prSet presAssocID="{4E8D2E69-0173-4BD3-B96A-7A9C5DD12B47}" presName="bgRect" presStyleLbl="bgShp" presStyleIdx="1" presStyleCnt="3"/>
      <dgm:spPr/>
    </dgm:pt>
    <dgm:pt modelId="{BF46F64E-08D3-4401-971A-A37980929B2F}" type="pres">
      <dgm:prSet presAssocID="{4E8D2E69-0173-4BD3-B96A-7A9C5DD12B47}" presName="iconRect" presStyleLbl="node1" presStyleIdx="1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389F81C1-C561-4A25-83FE-46BB28BC5B3A}" type="pres">
      <dgm:prSet presAssocID="{4E8D2E69-0173-4BD3-B96A-7A9C5DD12B47}" presName="spaceRect" presStyleCnt="0"/>
      <dgm:spPr/>
    </dgm:pt>
    <dgm:pt modelId="{733FAF41-DF03-485F-8F06-C142970A5497}" type="pres">
      <dgm:prSet presAssocID="{4E8D2E69-0173-4BD3-B96A-7A9C5DD12B4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C062C7-DE09-4BE5-9372-87D3C2DBB0FF}" type="pres">
      <dgm:prSet presAssocID="{FEF1E80E-8A9E-4B0A-817C-2A4CFDCF3FB2}" presName="sibTrans" presStyleCnt="0"/>
      <dgm:spPr/>
    </dgm:pt>
    <dgm:pt modelId="{2D358619-623B-4E64-8786-ED7DAFC11DC5}" type="pres">
      <dgm:prSet presAssocID="{93A6A030-ABAB-4EFA-B539-0FDB3E07C1EF}" presName="compNode" presStyleCnt="0"/>
      <dgm:spPr/>
    </dgm:pt>
    <dgm:pt modelId="{AFB2F689-BE38-4D4D-BBC2-8CA8AEAAD3B8}" type="pres">
      <dgm:prSet presAssocID="{93A6A030-ABAB-4EFA-B539-0FDB3E07C1EF}" presName="bgRect" presStyleLbl="bgShp" presStyleIdx="2" presStyleCnt="3"/>
      <dgm:spPr/>
    </dgm:pt>
    <dgm:pt modelId="{37FC968D-54D8-4E5B-AA68-7BB356A0611B}" type="pres">
      <dgm:prSet presAssocID="{93A6A030-ABAB-4EFA-B539-0FDB3E07C1EF}" presName="iconRect" presStyleLbl="node1" presStyleIdx="2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F02DB9CD-1B62-4E12-BB7D-3B0DBA05F346}" type="pres">
      <dgm:prSet presAssocID="{93A6A030-ABAB-4EFA-B539-0FDB3E07C1EF}" presName="spaceRect" presStyleCnt="0"/>
      <dgm:spPr/>
    </dgm:pt>
    <dgm:pt modelId="{73BA3BD0-B804-40ED-B730-B739330E1722}" type="pres">
      <dgm:prSet presAssocID="{93A6A030-ABAB-4EFA-B539-0FDB3E07C1EF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80609053-FDEF-4334-8FBE-B3BA38CB8912}" type="presOf" srcId="{D4503D04-C97E-4622-AE07-D0307CB3B4CA}" destId="{5C75D25B-729C-4880-9D2E-0125BC8E10B6}" srcOrd="0" destOrd="0" presId="urn:microsoft.com/office/officeart/2018/2/layout/IconVerticalSolidList"/>
    <dgm:cxn modelId="{7540662E-D116-4373-8557-BE60021FE4EE}" type="presOf" srcId="{AAC263CB-8256-4B03-92FE-1622698FB3E9}" destId="{8B3907AB-9FCD-4D59-B68F-4F73F035FE52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8D594CBB-8E88-448B-B883-09FA83506CBA}" type="presOf" srcId="{93A6A030-ABAB-4EFA-B539-0FDB3E07C1EF}" destId="{73BA3BD0-B804-40ED-B730-B739330E1722}" srcOrd="0" destOrd="0" presId="urn:microsoft.com/office/officeart/2018/2/layout/IconVerticalSolidList"/>
    <dgm:cxn modelId="{F3F2D191-B5EC-40C1-AE92-55705BD911BA}" type="presOf" srcId="{4E8D2E69-0173-4BD3-B96A-7A9C5DD12B47}" destId="{733FAF41-DF03-485F-8F06-C142970A5497}" srcOrd="0" destOrd="0" presId="urn:microsoft.com/office/officeart/2018/2/layout/IconVerticalSolidList"/>
    <dgm:cxn modelId="{77174FFC-565E-4D2C-89FD-2AED42E179E6}" type="presParOf" srcId="{5C75D25B-729C-4880-9D2E-0125BC8E10B6}" destId="{D306BA23-CBDB-4B76-9A00-F1BD2D0E3AB6}" srcOrd="0" destOrd="0" presId="urn:microsoft.com/office/officeart/2018/2/layout/IconVerticalSolidList"/>
    <dgm:cxn modelId="{7549D3C1-C75B-4C36-B29F-1E0F23029184}" type="presParOf" srcId="{D306BA23-CBDB-4B76-9A00-F1BD2D0E3AB6}" destId="{7BE66FA6-753F-4634-847C-3776E08D4B7E}" srcOrd="0" destOrd="0" presId="urn:microsoft.com/office/officeart/2018/2/layout/IconVerticalSolidList"/>
    <dgm:cxn modelId="{5018B3FB-29D0-4E87-9EFB-0C0C0CAD84D9}" type="presParOf" srcId="{D306BA23-CBDB-4B76-9A00-F1BD2D0E3AB6}" destId="{D5B4F75B-F23E-458D-8503-2D17FB11A702}" srcOrd="1" destOrd="0" presId="urn:microsoft.com/office/officeart/2018/2/layout/IconVerticalSolidList"/>
    <dgm:cxn modelId="{DDFB7701-C74E-4A52-9B0B-7DC1D3C3577E}" type="presParOf" srcId="{D306BA23-CBDB-4B76-9A00-F1BD2D0E3AB6}" destId="{3606B416-D160-4DEA-B617-D22C0FB8F203}" srcOrd="2" destOrd="0" presId="urn:microsoft.com/office/officeart/2018/2/layout/IconVerticalSolidList"/>
    <dgm:cxn modelId="{687D608F-CAED-4075-A830-F635581B3BD6}" type="presParOf" srcId="{D306BA23-CBDB-4B76-9A00-F1BD2D0E3AB6}" destId="{8B3907AB-9FCD-4D59-B68F-4F73F035FE52}" srcOrd="3" destOrd="0" presId="urn:microsoft.com/office/officeart/2018/2/layout/IconVerticalSolidList"/>
    <dgm:cxn modelId="{6DED0859-FC05-4545-B578-0DF329D20AA1}" type="presParOf" srcId="{5C75D25B-729C-4880-9D2E-0125BC8E10B6}" destId="{7E777C8E-F91A-4641-B0A0-AB8F8C847C69}" srcOrd="1" destOrd="0" presId="urn:microsoft.com/office/officeart/2018/2/layout/IconVerticalSolidList"/>
    <dgm:cxn modelId="{F20F05DC-273B-43D2-9D74-673E7EDDC510}" type="presParOf" srcId="{5C75D25B-729C-4880-9D2E-0125BC8E10B6}" destId="{C97003FF-391E-467A-A738-C6497D580523}" srcOrd="2" destOrd="0" presId="urn:microsoft.com/office/officeart/2018/2/layout/IconVerticalSolidList"/>
    <dgm:cxn modelId="{7704DEC1-3D06-49F9-BB69-558AE8E6127F}" type="presParOf" srcId="{C97003FF-391E-467A-A738-C6497D580523}" destId="{0F6BAAF8-CB60-4B3A-8B7F-F036077073E4}" srcOrd="0" destOrd="0" presId="urn:microsoft.com/office/officeart/2018/2/layout/IconVerticalSolidList"/>
    <dgm:cxn modelId="{E7D5087A-A451-4BB5-A277-F2244B09EE05}" type="presParOf" srcId="{C97003FF-391E-467A-A738-C6497D580523}" destId="{BF46F64E-08D3-4401-971A-A37980929B2F}" srcOrd="1" destOrd="0" presId="urn:microsoft.com/office/officeart/2018/2/layout/IconVerticalSolidList"/>
    <dgm:cxn modelId="{1040220C-63BF-4CE2-BD48-13D10DA9FF15}" type="presParOf" srcId="{C97003FF-391E-467A-A738-C6497D580523}" destId="{389F81C1-C561-4A25-83FE-46BB28BC5B3A}" srcOrd="2" destOrd="0" presId="urn:microsoft.com/office/officeart/2018/2/layout/IconVerticalSolidList"/>
    <dgm:cxn modelId="{E5B26274-A31C-4CCC-979C-44A21C89FFEF}" type="presParOf" srcId="{C97003FF-391E-467A-A738-C6497D580523}" destId="{733FAF41-DF03-485F-8F06-C142970A5497}" srcOrd="3" destOrd="0" presId="urn:microsoft.com/office/officeart/2018/2/layout/IconVerticalSolidList"/>
    <dgm:cxn modelId="{9C5FC9A7-25F9-4AD0-A8EB-A5EECA41C85F}" type="presParOf" srcId="{5C75D25B-729C-4880-9D2E-0125BC8E10B6}" destId="{D9C062C7-DE09-4BE5-9372-87D3C2DBB0FF}" srcOrd="3" destOrd="0" presId="urn:microsoft.com/office/officeart/2018/2/layout/IconVerticalSolidList"/>
    <dgm:cxn modelId="{4634DE91-2234-4348-B1EC-7B8B567420AC}" type="presParOf" srcId="{5C75D25B-729C-4880-9D2E-0125BC8E10B6}" destId="{2D358619-623B-4E64-8786-ED7DAFC11DC5}" srcOrd="4" destOrd="0" presId="urn:microsoft.com/office/officeart/2018/2/layout/IconVerticalSolidList"/>
    <dgm:cxn modelId="{2395A12A-8748-45E6-9C28-28CB820A8A39}" type="presParOf" srcId="{2D358619-623B-4E64-8786-ED7DAFC11DC5}" destId="{AFB2F689-BE38-4D4D-BBC2-8CA8AEAAD3B8}" srcOrd="0" destOrd="0" presId="urn:microsoft.com/office/officeart/2018/2/layout/IconVerticalSolidList"/>
    <dgm:cxn modelId="{87BAECAA-A3D7-46BD-8287-CA89F53A243F}" type="presParOf" srcId="{2D358619-623B-4E64-8786-ED7DAFC11DC5}" destId="{37FC968D-54D8-4E5B-AA68-7BB356A0611B}" srcOrd="1" destOrd="0" presId="urn:microsoft.com/office/officeart/2018/2/layout/IconVerticalSolidList"/>
    <dgm:cxn modelId="{6FC48B28-F8ED-42E3-80EF-C9EE90CBA7D3}" type="presParOf" srcId="{2D358619-623B-4E64-8786-ED7DAFC11DC5}" destId="{F02DB9CD-1B62-4E12-BB7D-3B0DBA05F346}" srcOrd="2" destOrd="0" presId="urn:microsoft.com/office/officeart/2018/2/layout/IconVerticalSolidList"/>
    <dgm:cxn modelId="{D0DDCEB8-C95F-4C04-A9B2-D8A4F5D54EA1}" type="presParOf" srcId="{2D358619-623B-4E64-8786-ED7DAFC11DC5}" destId="{73BA3BD0-B804-40ED-B730-B739330E1722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/>
      <dgm:t>
        <a:bodyPr rtlCol="0" anchor="ctr"/>
        <a:lstStyle/>
        <a:p>
          <a:pPr algn="just" rtl="0">
            <a:lnSpc>
              <a:spcPct val="100000"/>
            </a:lnSpc>
          </a:pPr>
          <a:r>
            <a:rPr lang="el-GR" sz="1800" noProof="0" dirty="0">
              <a:latin typeface="Ink Free" panose="03080402000500000000" pitchFamily="66" charset="0"/>
              <a:cs typeface="Times New Roman" panose="02020603050405020304" pitchFamily="18" charset="0"/>
            </a:rPr>
            <a:t>Μπορεί ένα πλυντήριο 6 κιλών να πλύνει ρούχα 10 κιλών; </a:t>
          </a:r>
          <a:r>
            <a:rPr lang="el-GR" sz="1800" noProof="0" dirty="0" smtClean="0">
              <a:latin typeface="Ink Free" panose="03080402000500000000" pitchFamily="66" charset="0"/>
              <a:cs typeface="Times New Roman" panose="02020603050405020304" pitchFamily="18" charset="0"/>
            </a:rPr>
            <a:t>- ΟΧΙ! Την </a:t>
          </a:r>
          <a:r>
            <a:rPr lang="el-GR" sz="1800" noProof="0" dirty="0">
              <a:latin typeface="Ink Free" panose="03080402000500000000" pitchFamily="66" charset="0"/>
              <a:cs typeface="Times New Roman" panose="02020603050405020304" pitchFamily="18" charset="0"/>
            </a:rPr>
            <a:t>επόμενη φορά διάβασε το εγχειρίδιο σωστής χρήσης του!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l-GR" sz="4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B76D0-8EC7-469A-93AC-7A6017188A9D}" type="sibTrans" cxnId="{C5E94186-9CB6-4C42-92B3-C546CC53A7B9}">
      <dgm:prSet phldrT="1" phldr="0"/>
      <dgm:spPr/>
      <dgm:t>
        <a:bodyPr rtlCol="0"/>
        <a:lstStyle/>
        <a:p>
          <a:pPr rtl="0"/>
          <a:endParaRPr lang="el-GR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D2E69-0173-4BD3-B96A-7A9C5DD12B47}">
      <dgm:prSet custT="1"/>
      <dgm:spPr/>
      <dgm:t>
        <a:bodyPr rtlCol="0" anchor="ctr"/>
        <a:lstStyle/>
        <a:p>
          <a:pPr rtl="0">
            <a:lnSpc>
              <a:spcPct val="100000"/>
            </a:lnSpc>
          </a:pPr>
          <a:r>
            <a:rPr lang="el-GR" sz="1800" noProof="0" dirty="0" smtClean="0">
              <a:latin typeface="Ink Free" panose="03080402000500000000" pitchFamily="66" charset="0"/>
              <a:cs typeface="Times New Roman" panose="02020603050405020304" pitchFamily="18" charset="0"/>
            </a:rPr>
            <a:t>Ας πούμε ότι εσύ θες να ζεις ελεύθερος, χωρίς περιορισμούς. Πώς θα το κάνεις αυτό όταν περιβάλλεσαι από εκατ. ανθρώπους;</a:t>
          </a:r>
          <a:endParaRPr lang="el-GR" sz="1800" noProof="0" dirty="0">
            <a:latin typeface="Ink Free" panose="03080402000500000000" pitchFamily="66" charset="0"/>
            <a:cs typeface="Times New Roman" panose="02020603050405020304" pitchFamily="18" charset="0"/>
          </a:endParaRP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l-GR" sz="4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1E80E-8A9E-4B0A-817C-2A4CFDCF3FB2}" type="sibTrans" cxnId="{0F866C41-EB5F-47BD-A2CD-A58671F15B67}">
      <dgm:prSet phldrT="2" phldr="0"/>
      <dgm:spPr/>
      <dgm:t>
        <a:bodyPr rtlCol="0"/>
        <a:lstStyle/>
        <a:p>
          <a:pPr rtl="0"/>
          <a:endParaRPr lang="el-GR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6A030-ABAB-4EFA-B539-0FDB3E07C1EF}">
      <dgm:prSet/>
      <dgm:spPr/>
      <dgm:t>
        <a:bodyPr rtlCol="0" anchor="ctr"/>
        <a:lstStyle/>
        <a:p>
          <a:pPr rtl="0">
            <a:lnSpc>
              <a:spcPct val="100000"/>
            </a:lnSpc>
          </a:pPr>
          <a:r>
            <a:rPr lang="el-GR" noProof="0" dirty="0">
              <a:latin typeface="Ink Free" panose="03080402000500000000" pitchFamily="66" charset="0"/>
              <a:cs typeface="Times New Roman" panose="02020603050405020304" pitchFamily="18" charset="0"/>
            </a:rPr>
            <a:t>Μπορείς</a:t>
          </a:r>
          <a:r>
            <a:rPr lang="el-GR" baseline="0" noProof="0" dirty="0">
              <a:latin typeface="Ink Free" panose="03080402000500000000" pitchFamily="66" charset="0"/>
              <a:cs typeface="Times New Roman" panose="02020603050405020304" pitchFamily="18" charset="0"/>
            </a:rPr>
            <a:t> να παρατήσεις τα πάντα και να ζήσεις </a:t>
          </a:r>
          <a:r>
            <a:rPr lang="el-GR" baseline="0" noProof="0" dirty="0" smtClean="0">
              <a:latin typeface="Ink Free" panose="03080402000500000000" pitchFamily="66" charset="0"/>
              <a:cs typeface="Times New Roman" panose="02020603050405020304" pitchFamily="18" charset="0"/>
            </a:rPr>
            <a:t>ελεύθερος μόνος </a:t>
          </a:r>
          <a:r>
            <a:rPr lang="el-GR" baseline="0" noProof="0" dirty="0">
              <a:latin typeface="Ink Free" panose="03080402000500000000" pitchFamily="66" charset="0"/>
              <a:cs typeface="Times New Roman" panose="02020603050405020304" pitchFamily="18" charset="0"/>
            </a:rPr>
            <a:t>σου σε ένα βουνό;</a:t>
          </a:r>
          <a:endParaRPr lang="el-GR" noProof="0" dirty="0">
            <a:latin typeface="Ink Free" panose="03080402000500000000" pitchFamily="66" charset="0"/>
            <a:cs typeface="Times New Roman" panose="02020603050405020304" pitchFamily="18" charset="0"/>
          </a:endParaRP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l-GR" sz="4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0749E-E343-4A6F-BD09-2810EE6B4BD7}" type="sibTrans" cxnId="{4B40C8DC-6B57-4F5B-8440-7241C649700B}">
      <dgm:prSet phldrT="3" phldr="0"/>
      <dgm:spPr/>
      <dgm:t>
        <a:bodyPr rtlCol="0"/>
        <a:lstStyle/>
        <a:p>
          <a:pPr rtl="0"/>
          <a:endParaRPr lang="el-GR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5D25B-729C-4880-9D2E-0125BC8E10B6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06BA23-CBDB-4B76-9A00-F1BD2D0E3AB6}" type="pres">
      <dgm:prSet presAssocID="{AAC263CB-8256-4B03-92FE-1622698FB3E9}" presName="compNode" presStyleCnt="0"/>
      <dgm:spPr/>
    </dgm:pt>
    <dgm:pt modelId="{7BE66FA6-753F-4634-847C-3776E08D4B7E}" type="pres">
      <dgm:prSet presAssocID="{AAC263CB-8256-4B03-92FE-1622698FB3E9}" presName="bgRect" presStyleLbl="bgShp" presStyleIdx="0" presStyleCnt="3"/>
      <dgm:spPr/>
    </dgm:pt>
    <dgm:pt modelId="{D5B4F75B-F23E-458D-8503-2D17FB11A702}" type="pres">
      <dgm:prSet presAssocID="{AAC263CB-8256-4B03-92FE-1622698FB3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Κλείδωμα"/>
        </a:ext>
      </dgm:extLst>
    </dgm:pt>
    <dgm:pt modelId="{3606B416-D160-4DEA-B617-D22C0FB8F203}" type="pres">
      <dgm:prSet presAssocID="{AAC263CB-8256-4B03-92FE-1622698FB3E9}" presName="spaceRect" presStyleCnt="0"/>
      <dgm:spPr/>
    </dgm:pt>
    <dgm:pt modelId="{8B3907AB-9FCD-4D59-B68F-4F73F035FE52}" type="pres">
      <dgm:prSet presAssocID="{AAC263CB-8256-4B03-92FE-1622698FB3E9}" presName="parTx" presStyleLbl="revTx" presStyleIdx="0" presStyleCnt="3" custScaleX="1001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E777C8E-F91A-4641-B0A0-AB8F8C847C69}" type="pres">
      <dgm:prSet presAssocID="{808B76D0-8EC7-469A-93AC-7A6017188A9D}" presName="sibTrans" presStyleCnt="0"/>
      <dgm:spPr/>
    </dgm:pt>
    <dgm:pt modelId="{C97003FF-391E-467A-A738-C6497D580523}" type="pres">
      <dgm:prSet presAssocID="{4E8D2E69-0173-4BD3-B96A-7A9C5DD12B47}" presName="compNode" presStyleCnt="0"/>
      <dgm:spPr/>
    </dgm:pt>
    <dgm:pt modelId="{0F6BAAF8-CB60-4B3A-8B7F-F036077073E4}" type="pres">
      <dgm:prSet presAssocID="{4E8D2E69-0173-4BD3-B96A-7A9C5DD12B47}" presName="bgRect" presStyleLbl="bgShp" presStyleIdx="1" presStyleCnt="3"/>
      <dgm:spPr/>
    </dgm:pt>
    <dgm:pt modelId="{BF46F64E-08D3-4401-971A-A37980929B2F}" type="pres">
      <dgm:prSet presAssocID="{4E8D2E69-0173-4BD3-B96A-7A9C5DD12B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Ομάδα ανδρών"/>
        </a:ext>
      </dgm:extLst>
    </dgm:pt>
    <dgm:pt modelId="{389F81C1-C561-4A25-83FE-46BB28BC5B3A}" type="pres">
      <dgm:prSet presAssocID="{4E8D2E69-0173-4BD3-B96A-7A9C5DD12B47}" presName="spaceRect" presStyleCnt="0"/>
      <dgm:spPr/>
    </dgm:pt>
    <dgm:pt modelId="{733FAF41-DF03-485F-8F06-C142970A5497}" type="pres">
      <dgm:prSet presAssocID="{4E8D2E69-0173-4BD3-B96A-7A9C5DD12B47}" presName="parTx" presStyleLbl="revTx" presStyleIdx="1" presStyleCnt="3" custScaleX="100000" custLinFactNeighborX="543" custLinFactNeighborY="-872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9C062C7-DE09-4BE5-9372-87D3C2DBB0FF}" type="pres">
      <dgm:prSet presAssocID="{FEF1E80E-8A9E-4B0A-817C-2A4CFDCF3FB2}" presName="sibTrans" presStyleCnt="0"/>
      <dgm:spPr/>
    </dgm:pt>
    <dgm:pt modelId="{2D358619-623B-4E64-8786-ED7DAFC11DC5}" type="pres">
      <dgm:prSet presAssocID="{93A6A030-ABAB-4EFA-B539-0FDB3E07C1EF}" presName="compNode" presStyleCnt="0"/>
      <dgm:spPr/>
    </dgm:pt>
    <dgm:pt modelId="{AFB2F689-BE38-4D4D-BBC2-8CA8AEAAD3B8}" type="pres">
      <dgm:prSet presAssocID="{93A6A030-ABAB-4EFA-B539-0FDB3E07C1EF}" presName="bgRect" presStyleLbl="bgShp" presStyleIdx="2" presStyleCnt="3"/>
      <dgm:spPr/>
    </dgm:pt>
    <dgm:pt modelId="{37FC968D-54D8-4E5B-AA68-7BB356A0611B}" type="pres">
      <dgm:prSet presAssocID="{93A6A030-ABAB-4EFA-B539-0FDB3E07C1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Άνδρας"/>
        </a:ext>
      </dgm:extLst>
    </dgm:pt>
    <dgm:pt modelId="{F02DB9CD-1B62-4E12-BB7D-3B0DBA05F346}" type="pres">
      <dgm:prSet presAssocID="{93A6A030-ABAB-4EFA-B539-0FDB3E07C1EF}" presName="spaceRect" presStyleCnt="0"/>
      <dgm:spPr/>
    </dgm:pt>
    <dgm:pt modelId="{73BA3BD0-B804-40ED-B730-B739330E1722}" type="pres">
      <dgm:prSet presAssocID="{93A6A030-ABAB-4EFA-B539-0FDB3E07C1EF}" presName="parTx" presStyleLbl="revTx" presStyleIdx="2" presStyleCnt="3" custLinFactNeighborY="-1162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80609053-FDEF-4334-8FBE-B3BA38CB8912}" type="presOf" srcId="{D4503D04-C97E-4622-AE07-D0307CB3B4CA}" destId="{5C75D25B-729C-4880-9D2E-0125BC8E10B6}" srcOrd="0" destOrd="0" presId="urn:microsoft.com/office/officeart/2018/2/layout/IconVerticalSolidList"/>
    <dgm:cxn modelId="{7540662E-D116-4373-8557-BE60021FE4EE}" type="presOf" srcId="{AAC263CB-8256-4B03-92FE-1622698FB3E9}" destId="{8B3907AB-9FCD-4D59-B68F-4F73F035FE52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8D594CBB-8E88-448B-B883-09FA83506CBA}" type="presOf" srcId="{93A6A030-ABAB-4EFA-B539-0FDB3E07C1EF}" destId="{73BA3BD0-B804-40ED-B730-B739330E1722}" srcOrd="0" destOrd="0" presId="urn:microsoft.com/office/officeart/2018/2/layout/IconVerticalSolidList"/>
    <dgm:cxn modelId="{F3F2D191-B5EC-40C1-AE92-55705BD911BA}" type="presOf" srcId="{4E8D2E69-0173-4BD3-B96A-7A9C5DD12B47}" destId="{733FAF41-DF03-485F-8F06-C142970A5497}" srcOrd="0" destOrd="0" presId="urn:microsoft.com/office/officeart/2018/2/layout/IconVerticalSolidList"/>
    <dgm:cxn modelId="{77174FFC-565E-4D2C-89FD-2AED42E179E6}" type="presParOf" srcId="{5C75D25B-729C-4880-9D2E-0125BC8E10B6}" destId="{D306BA23-CBDB-4B76-9A00-F1BD2D0E3AB6}" srcOrd="0" destOrd="0" presId="urn:microsoft.com/office/officeart/2018/2/layout/IconVerticalSolidList"/>
    <dgm:cxn modelId="{7549D3C1-C75B-4C36-B29F-1E0F23029184}" type="presParOf" srcId="{D306BA23-CBDB-4B76-9A00-F1BD2D0E3AB6}" destId="{7BE66FA6-753F-4634-847C-3776E08D4B7E}" srcOrd="0" destOrd="0" presId="urn:microsoft.com/office/officeart/2018/2/layout/IconVerticalSolidList"/>
    <dgm:cxn modelId="{5018B3FB-29D0-4E87-9EFB-0C0C0CAD84D9}" type="presParOf" srcId="{D306BA23-CBDB-4B76-9A00-F1BD2D0E3AB6}" destId="{D5B4F75B-F23E-458D-8503-2D17FB11A702}" srcOrd="1" destOrd="0" presId="urn:microsoft.com/office/officeart/2018/2/layout/IconVerticalSolidList"/>
    <dgm:cxn modelId="{DDFB7701-C74E-4A52-9B0B-7DC1D3C3577E}" type="presParOf" srcId="{D306BA23-CBDB-4B76-9A00-F1BD2D0E3AB6}" destId="{3606B416-D160-4DEA-B617-D22C0FB8F203}" srcOrd="2" destOrd="0" presId="urn:microsoft.com/office/officeart/2018/2/layout/IconVerticalSolidList"/>
    <dgm:cxn modelId="{687D608F-CAED-4075-A830-F635581B3BD6}" type="presParOf" srcId="{D306BA23-CBDB-4B76-9A00-F1BD2D0E3AB6}" destId="{8B3907AB-9FCD-4D59-B68F-4F73F035FE52}" srcOrd="3" destOrd="0" presId="urn:microsoft.com/office/officeart/2018/2/layout/IconVerticalSolidList"/>
    <dgm:cxn modelId="{6DED0859-FC05-4545-B578-0DF329D20AA1}" type="presParOf" srcId="{5C75D25B-729C-4880-9D2E-0125BC8E10B6}" destId="{7E777C8E-F91A-4641-B0A0-AB8F8C847C69}" srcOrd="1" destOrd="0" presId="urn:microsoft.com/office/officeart/2018/2/layout/IconVerticalSolidList"/>
    <dgm:cxn modelId="{F20F05DC-273B-43D2-9D74-673E7EDDC510}" type="presParOf" srcId="{5C75D25B-729C-4880-9D2E-0125BC8E10B6}" destId="{C97003FF-391E-467A-A738-C6497D580523}" srcOrd="2" destOrd="0" presId="urn:microsoft.com/office/officeart/2018/2/layout/IconVerticalSolidList"/>
    <dgm:cxn modelId="{7704DEC1-3D06-49F9-BB69-558AE8E6127F}" type="presParOf" srcId="{C97003FF-391E-467A-A738-C6497D580523}" destId="{0F6BAAF8-CB60-4B3A-8B7F-F036077073E4}" srcOrd="0" destOrd="0" presId="urn:microsoft.com/office/officeart/2018/2/layout/IconVerticalSolidList"/>
    <dgm:cxn modelId="{E7D5087A-A451-4BB5-A277-F2244B09EE05}" type="presParOf" srcId="{C97003FF-391E-467A-A738-C6497D580523}" destId="{BF46F64E-08D3-4401-971A-A37980929B2F}" srcOrd="1" destOrd="0" presId="urn:microsoft.com/office/officeart/2018/2/layout/IconVerticalSolidList"/>
    <dgm:cxn modelId="{1040220C-63BF-4CE2-BD48-13D10DA9FF15}" type="presParOf" srcId="{C97003FF-391E-467A-A738-C6497D580523}" destId="{389F81C1-C561-4A25-83FE-46BB28BC5B3A}" srcOrd="2" destOrd="0" presId="urn:microsoft.com/office/officeart/2018/2/layout/IconVerticalSolidList"/>
    <dgm:cxn modelId="{E5B26274-A31C-4CCC-979C-44A21C89FFEF}" type="presParOf" srcId="{C97003FF-391E-467A-A738-C6497D580523}" destId="{733FAF41-DF03-485F-8F06-C142970A5497}" srcOrd="3" destOrd="0" presId="urn:microsoft.com/office/officeart/2018/2/layout/IconVerticalSolidList"/>
    <dgm:cxn modelId="{9C5FC9A7-25F9-4AD0-A8EB-A5EECA41C85F}" type="presParOf" srcId="{5C75D25B-729C-4880-9D2E-0125BC8E10B6}" destId="{D9C062C7-DE09-4BE5-9372-87D3C2DBB0FF}" srcOrd="3" destOrd="0" presId="urn:microsoft.com/office/officeart/2018/2/layout/IconVerticalSolidList"/>
    <dgm:cxn modelId="{4634DE91-2234-4348-B1EC-7B8B567420AC}" type="presParOf" srcId="{5C75D25B-729C-4880-9D2E-0125BC8E10B6}" destId="{2D358619-623B-4E64-8786-ED7DAFC11DC5}" srcOrd="4" destOrd="0" presId="urn:microsoft.com/office/officeart/2018/2/layout/IconVerticalSolidList"/>
    <dgm:cxn modelId="{2395A12A-8748-45E6-9C28-28CB820A8A39}" type="presParOf" srcId="{2D358619-623B-4E64-8786-ED7DAFC11DC5}" destId="{AFB2F689-BE38-4D4D-BBC2-8CA8AEAAD3B8}" srcOrd="0" destOrd="0" presId="urn:microsoft.com/office/officeart/2018/2/layout/IconVerticalSolidList"/>
    <dgm:cxn modelId="{87BAECAA-A3D7-46BD-8287-CA89F53A243F}" type="presParOf" srcId="{2D358619-623B-4E64-8786-ED7DAFC11DC5}" destId="{37FC968D-54D8-4E5B-AA68-7BB356A0611B}" srcOrd="1" destOrd="0" presId="urn:microsoft.com/office/officeart/2018/2/layout/IconVerticalSolidList"/>
    <dgm:cxn modelId="{6FC48B28-F8ED-42E3-80EF-C9EE90CBA7D3}" type="presParOf" srcId="{2D358619-623B-4E64-8786-ED7DAFC11DC5}" destId="{F02DB9CD-1B62-4E12-BB7D-3B0DBA05F346}" srcOrd="2" destOrd="0" presId="urn:microsoft.com/office/officeart/2018/2/layout/IconVerticalSolidList"/>
    <dgm:cxn modelId="{D0DDCEB8-C95F-4C04-A9B2-D8A4F5D54EA1}" type="presParOf" srcId="{2D358619-623B-4E64-8786-ED7DAFC11DC5}" destId="{73BA3BD0-B804-40ED-B730-B739330E1722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 rtlCol="0"/>
        <a:lstStyle/>
        <a:p>
          <a:pPr rtl="0"/>
          <a:endParaRPr lang="en-US"/>
        </a:p>
      </dgm:t>
    </dgm:pt>
    <dgm:pt modelId="{4D7D34C7-9466-4514-BF51-7396C17436B5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endParaRPr lang="el-GR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el-GR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/>
          <a:endParaRPr lang="el-GR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185869-F0D4-43E2-B08A-2F3E83EE98F3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endParaRPr lang="el-GR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el-GR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el-GR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CDB9B8-E81E-41E7-AE89-8F6EDFC88D92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endParaRPr lang="el-GR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/>
          <a:endParaRPr lang="el-GR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el-GR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10800000" custLinFactNeighborX="-1397" custLinFactNeighborY="-33064"/>
      <dgm:spPr>
        <a:prstGeom prst="flowChartAlternateProcess">
          <a:avLst/>
        </a:prstGeom>
        <a:solidFill>
          <a:schemeClr val="accent2"/>
        </a:solidFill>
      </dgm:spPr>
    </dgm:pt>
    <dgm:pt modelId="{CEC3BB2D-F9F1-4489-93C4-A156AC3849E7}" type="pres">
      <dgm:prSet presAssocID="{41CDB9B8-E81E-41E7-AE89-8F6EDFC88D92}" presName="iconRect" presStyleLbl="node1" presStyleIdx="0" presStyleCnt="3" custLinFactNeighborX="-2434" custLinFactNeighborY="-541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Φυλακή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10800000" custLinFactNeighborX="-1397" custLinFactNeighborY="-33064"/>
      <dgm:spPr>
        <a:prstGeom prst="flowChartAlternateProcess">
          <a:avLst/>
        </a:prstGeom>
        <a:solidFill>
          <a:schemeClr val="accent2"/>
        </a:solidFill>
      </dgm:spPr>
    </dgm:pt>
    <dgm:pt modelId="{8BA5F9BB-3E28-4026-A392-7F4C0A3085E2}" type="pres">
      <dgm:prSet presAssocID="{4D7D34C7-9466-4514-BF51-7396C17436B5}" presName="iconRect" presStyleLbl="node1" presStyleIdx="1" presStyleCnt="3" custLinFactNeighborX="-4444" custLinFactNeighborY="-521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Κλείδωμα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10800000" custLinFactNeighborX="-1397" custLinFactNeighborY="-33064"/>
      <dgm:spPr>
        <a:prstGeom prst="flowChartAlternateProcess">
          <a:avLst/>
        </a:prstGeom>
        <a:solidFill>
          <a:schemeClr val="accent2"/>
        </a:solidFill>
      </dgm:spPr>
    </dgm:pt>
    <dgm:pt modelId="{FD5546ED-1D49-469E-BE29-17C87FAFD7C8}" type="pres">
      <dgm:prSet presAssocID="{8E185869-F0D4-43E2-B08A-2F3E83EE98F3}" presName="iconRect" presStyleLbl="node1" presStyleIdx="2" presStyleCnt="3" custLinFactNeighborX="-4540" custLinFactNeighborY="-4979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Θλιμμένο πρόσωπο με συμπαγές γέμισμα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A001473D-3297-7D45-84AC-0B226F7C2AAB}" type="presOf" srcId="{8E185869-F0D4-43E2-B08A-2F3E83EE98F3}" destId="{3360347C-5C69-4C15-9A6A-3E9A9E20C3DA}" srcOrd="0" destOrd="0" presId="urn:microsoft.com/office/officeart/2018/5/layout/IconCircleLabelList"/>
    <dgm:cxn modelId="{42D2B1F0-5121-8B4F-A45A-08B836B744A0}" type="presOf" srcId="{41CDB9B8-E81E-41E7-AE89-8F6EDFC88D92}" destId="{7600CD1A-2D28-4054-8809-838E618A0595}" srcOrd="0" destOrd="0" presId="urn:microsoft.com/office/officeart/2018/5/layout/IconCircleLabelList"/>
    <dgm:cxn modelId="{943952FA-ED89-A54B-B607-EA71B7A0FD37}" type="presOf" srcId="{4D7D34C7-9466-4514-BF51-7396C17436B5}" destId="{529F61D3-444E-4541-AC4F-326FDA9BEAF3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C7C57223-128C-D045-9445-4EB53CB7DBA0}" type="presOf" srcId="{7B62DEA7-9DCD-4B2E-9DC5-BE121C266AFD}" destId="{87B1B46A-CA1D-4445-8579-F40C78A1880B}" srcOrd="0" destOrd="0" presId="urn:microsoft.com/office/officeart/2018/5/layout/IconCircleLabelList"/>
    <dgm:cxn modelId="{5EBFF232-F7A7-2D46-838E-C1DC0DC45441}" type="presParOf" srcId="{87B1B46A-CA1D-4445-8579-F40C78A1880B}" destId="{B78F77A9-D452-4F3F-ADF1-08124CDCB940}" srcOrd="0" destOrd="0" presId="urn:microsoft.com/office/officeart/2018/5/layout/IconCircleLabelList"/>
    <dgm:cxn modelId="{D42C670A-A6E9-B346-9697-C254261F351D}" type="presParOf" srcId="{B78F77A9-D452-4F3F-ADF1-08124CDCB940}" destId="{223CEBFB-B6C0-4518-9E76-B1250D3AEE20}" srcOrd="0" destOrd="0" presId="urn:microsoft.com/office/officeart/2018/5/layout/IconCircleLabelList"/>
    <dgm:cxn modelId="{C868C8F4-3E34-6843-9C0A-37F0A4E25803}" type="presParOf" srcId="{B78F77A9-D452-4F3F-ADF1-08124CDCB940}" destId="{CEC3BB2D-F9F1-4489-93C4-A156AC3849E7}" srcOrd="1" destOrd="0" presId="urn:microsoft.com/office/officeart/2018/5/layout/IconCircleLabelList"/>
    <dgm:cxn modelId="{D025EAC7-D623-3242-B506-0E81D95E5CD7}" type="presParOf" srcId="{B78F77A9-D452-4F3F-ADF1-08124CDCB940}" destId="{99D442A7-5D31-4CD1-A931-5F3D628718C8}" srcOrd="2" destOrd="0" presId="urn:microsoft.com/office/officeart/2018/5/layout/IconCircleLabelList"/>
    <dgm:cxn modelId="{E1E909F0-336D-674B-9FA1-FC739DF7FE51}" type="presParOf" srcId="{B78F77A9-D452-4F3F-ADF1-08124CDCB940}" destId="{7600CD1A-2D28-4054-8809-838E618A0595}" srcOrd="3" destOrd="0" presId="urn:microsoft.com/office/officeart/2018/5/layout/IconCircleLabelList"/>
    <dgm:cxn modelId="{5262FBE1-63B4-AA41-A54A-ECED07154A7A}" type="presParOf" srcId="{87B1B46A-CA1D-4445-8579-F40C78A1880B}" destId="{9D599636-89FD-41B5-970D-9F8617BA295C}" srcOrd="1" destOrd="0" presId="urn:microsoft.com/office/officeart/2018/5/layout/IconCircleLabelList"/>
    <dgm:cxn modelId="{CA9393FE-4693-1D4B-8B34-DE2ACE402067}" type="presParOf" srcId="{87B1B46A-CA1D-4445-8579-F40C78A1880B}" destId="{E765D845-767A-46E9-BD73-B0B0E82FE9B0}" srcOrd="2" destOrd="0" presId="urn:microsoft.com/office/officeart/2018/5/layout/IconCircleLabelList"/>
    <dgm:cxn modelId="{9CEDDB38-FDB7-CA43-A348-3505FC1F0B5B}" type="presParOf" srcId="{E765D845-767A-46E9-BD73-B0B0E82FE9B0}" destId="{F82A6E7C-4234-4816-9EB8-ED399009E25C}" srcOrd="0" destOrd="0" presId="urn:microsoft.com/office/officeart/2018/5/layout/IconCircleLabelList"/>
    <dgm:cxn modelId="{C6FA9580-19CC-2A48-906B-E1BAE52D431F}" type="presParOf" srcId="{E765D845-767A-46E9-BD73-B0B0E82FE9B0}" destId="{8BA5F9BB-3E28-4026-A392-7F4C0A3085E2}" srcOrd="1" destOrd="0" presId="urn:microsoft.com/office/officeart/2018/5/layout/IconCircleLabelList"/>
    <dgm:cxn modelId="{4B648784-2E04-4143-80C9-C4646C1E0425}" type="presParOf" srcId="{E765D845-767A-46E9-BD73-B0B0E82FE9B0}" destId="{DC8182C7-C8E0-4DAE-B344-FE508B06E860}" srcOrd="2" destOrd="0" presId="urn:microsoft.com/office/officeart/2018/5/layout/IconCircleLabelList"/>
    <dgm:cxn modelId="{AF68AB63-F8A3-DD4A-9759-D43E709017AB}" type="presParOf" srcId="{E765D845-767A-46E9-BD73-B0B0E82FE9B0}" destId="{529F61D3-444E-4541-AC4F-326FDA9BEAF3}" srcOrd="3" destOrd="0" presId="urn:microsoft.com/office/officeart/2018/5/layout/IconCircleLabelList"/>
    <dgm:cxn modelId="{D63C15A7-49C2-CD4F-8F08-8FF35B43080D}" type="presParOf" srcId="{87B1B46A-CA1D-4445-8579-F40C78A1880B}" destId="{A999AABC-CAD9-4E1C-B78B-2BECA8D43C27}" srcOrd="3" destOrd="0" presId="urn:microsoft.com/office/officeart/2018/5/layout/IconCircleLabelList"/>
    <dgm:cxn modelId="{5160E128-ACBA-0B47-A34F-4921A967C90D}" type="presParOf" srcId="{87B1B46A-CA1D-4445-8579-F40C78A1880B}" destId="{DB99A9BB-B1B8-433F-A4FA-6F31B826EE48}" srcOrd="4" destOrd="0" presId="urn:microsoft.com/office/officeart/2018/5/layout/IconCircleLabelList"/>
    <dgm:cxn modelId="{D7D48B26-A481-BA43-9905-5FED3593232E}" type="presParOf" srcId="{DB99A9BB-B1B8-433F-A4FA-6F31B826EE48}" destId="{CA848760-99D5-488A-AFB3-9EA6BD946B87}" srcOrd="0" destOrd="0" presId="urn:microsoft.com/office/officeart/2018/5/layout/IconCircleLabelList"/>
    <dgm:cxn modelId="{3DAEF284-ECC4-B84C-B919-25F937F9278E}" type="presParOf" srcId="{DB99A9BB-B1B8-433F-A4FA-6F31B826EE48}" destId="{FD5546ED-1D49-469E-BE29-17C87FAFD7C8}" srcOrd="1" destOrd="0" presId="urn:microsoft.com/office/officeart/2018/5/layout/IconCircleLabelList"/>
    <dgm:cxn modelId="{EDDA1972-D6E4-D54F-90C4-C7C06F920946}" type="presParOf" srcId="{DB99A9BB-B1B8-433F-A4FA-6F31B826EE48}" destId="{408A0B1B-BC17-40DB-A76F-65541C3B4325}" srcOrd="2" destOrd="0" presId="urn:microsoft.com/office/officeart/2018/5/layout/IconCircleLabelList"/>
    <dgm:cxn modelId="{A9D4C85D-074D-8E47-822F-ED978054DA4A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66FA6-753F-4634-847C-3776E08D4B7E}">
      <dsp:nvSpPr>
        <dsp:cNvPr id="0" name=""/>
        <dsp:cNvSpPr/>
      </dsp:nvSpPr>
      <dsp:spPr>
        <a:xfrm>
          <a:off x="0" y="494"/>
          <a:ext cx="5299585" cy="11570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4F75B-F23E-458D-8503-2D17FB11A702}">
      <dsp:nvSpPr>
        <dsp:cNvPr id="0" name=""/>
        <dsp:cNvSpPr/>
      </dsp:nvSpPr>
      <dsp:spPr>
        <a:xfrm>
          <a:off x="350018" y="260838"/>
          <a:ext cx="636397" cy="63639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907AB-9FCD-4D59-B68F-4F73F035FE52}">
      <dsp:nvSpPr>
        <dsp:cNvPr id="0" name=""/>
        <dsp:cNvSpPr/>
      </dsp:nvSpPr>
      <dsp:spPr>
        <a:xfrm>
          <a:off x="1336435" y="494"/>
          <a:ext cx="3963149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rtlCol="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noProof="0" dirty="0">
              <a:latin typeface="Ink Free" panose="03080402000500000000" pitchFamily="66" charset="0"/>
              <a:cs typeface="Times New Roman" panose="02020603050405020304" pitchFamily="18" charset="0"/>
            </a:rPr>
            <a:t>Τα σήματα του </a:t>
          </a:r>
          <a:r>
            <a:rPr lang="el-GR" sz="2000" kern="1200" noProof="0" dirty="0" smtClean="0">
              <a:latin typeface="Ink Free" panose="03080402000500000000" pitchFamily="66" charset="0"/>
              <a:cs typeface="Times New Roman" panose="02020603050405020304" pitchFamily="18" charset="0"/>
            </a:rPr>
            <a:t>ΚΟΚ </a:t>
          </a:r>
          <a:r>
            <a:rPr lang="el-GR" sz="2000" kern="1200" noProof="0" dirty="0">
              <a:latin typeface="Ink Free" panose="03080402000500000000" pitchFamily="66" charset="0"/>
              <a:cs typeface="Times New Roman" panose="02020603050405020304" pitchFamily="18" charset="0"/>
            </a:rPr>
            <a:t>υπάρχουν για τον περιορισμό των κινήσεων μας ώστε να είμαστε ασφαλείς. </a:t>
          </a:r>
        </a:p>
      </dsp:txBody>
      <dsp:txXfrm>
        <a:off x="1336435" y="494"/>
        <a:ext cx="3963149" cy="1157086"/>
      </dsp:txXfrm>
    </dsp:sp>
    <dsp:sp modelId="{0F6BAAF8-CB60-4B3A-8B7F-F036077073E4}">
      <dsp:nvSpPr>
        <dsp:cNvPr id="0" name=""/>
        <dsp:cNvSpPr/>
      </dsp:nvSpPr>
      <dsp:spPr>
        <a:xfrm>
          <a:off x="0" y="1446852"/>
          <a:ext cx="5299585" cy="1157086"/>
        </a:xfrm>
        <a:prstGeom prst="roundRect">
          <a:avLst>
            <a:gd name="adj" fmla="val 1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6F64E-08D3-4401-971A-A37980929B2F}">
      <dsp:nvSpPr>
        <dsp:cNvPr id="0" name=""/>
        <dsp:cNvSpPr/>
      </dsp:nvSpPr>
      <dsp:spPr>
        <a:xfrm>
          <a:off x="350018" y="1707197"/>
          <a:ext cx="636397" cy="63639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FAF41-DF03-485F-8F06-C142970A5497}">
      <dsp:nvSpPr>
        <dsp:cNvPr id="0" name=""/>
        <dsp:cNvSpPr/>
      </dsp:nvSpPr>
      <dsp:spPr>
        <a:xfrm>
          <a:off x="1336435" y="1446852"/>
          <a:ext cx="3963149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rtlCol="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noProof="0" dirty="0">
              <a:latin typeface="Ink Free" panose="03080402000500000000" pitchFamily="66" charset="0"/>
              <a:cs typeface="Times New Roman" panose="02020603050405020304" pitchFamily="18" charset="0"/>
            </a:rPr>
            <a:t>Τον τηρείς;</a:t>
          </a:r>
        </a:p>
      </dsp:txBody>
      <dsp:txXfrm>
        <a:off x="1336435" y="1446852"/>
        <a:ext cx="3963149" cy="1157086"/>
      </dsp:txXfrm>
    </dsp:sp>
    <dsp:sp modelId="{AFB2F689-BE38-4D4D-BBC2-8CA8AEAAD3B8}">
      <dsp:nvSpPr>
        <dsp:cNvPr id="0" name=""/>
        <dsp:cNvSpPr/>
      </dsp:nvSpPr>
      <dsp:spPr>
        <a:xfrm>
          <a:off x="0" y="2893210"/>
          <a:ext cx="5299585" cy="1157086"/>
        </a:xfrm>
        <a:prstGeom prst="roundRect">
          <a:avLst>
            <a:gd name="adj" fmla="val 1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C968D-54D8-4E5B-AA68-7BB356A0611B}">
      <dsp:nvSpPr>
        <dsp:cNvPr id="0" name=""/>
        <dsp:cNvSpPr/>
      </dsp:nvSpPr>
      <dsp:spPr>
        <a:xfrm>
          <a:off x="350018" y="3153555"/>
          <a:ext cx="636397" cy="63639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A3BD0-B804-40ED-B730-B739330E1722}">
      <dsp:nvSpPr>
        <dsp:cNvPr id="0" name=""/>
        <dsp:cNvSpPr/>
      </dsp:nvSpPr>
      <dsp:spPr>
        <a:xfrm>
          <a:off x="1336435" y="2893210"/>
          <a:ext cx="3963149" cy="1157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58" tIns="122458" rIns="122458" bIns="122458" numCol="1" spcCol="1270" rtlCol="0" anchor="ctr" anchorCtr="0">
          <a:noAutofit/>
        </a:bodyPr>
        <a:lstStyle/>
        <a:p>
          <a:pPr lvl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noProof="0" dirty="0" smtClean="0">
              <a:latin typeface="Ink Free" panose="03080402000500000000" pitchFamily="66" charset="0"/>
              <a:cs typeface="Times New Roman" panose="02020603050405020304" pitchFamily="18" charset="0"/>
            </a:rPr>
            <a:t>Αν όχι πρόσεχε διότι θα </a:t>
          </a:r>
          <a:r>
            <a:rPr lang="el-GR" sz="2000" kern="1200" noProof="0" dirty="0">
              <a:latin typeface="Ink Free" panose="03080402000500000000" pitchFamily="66" charset="0"/>
              <a:cs typeface="Times New Roman" panose="02020603050405020304" pitchFamily="18" charset="0"/>
            </a:rPr>
            <a:t>καταλήξεις …ελεύθερο πουλί!</a:t>
          </a:r>
        </a:p>
      </dsp:txBody>
      <dsp:txXfrm>
        <a:off x="1336435" y="2893210"/>
        <a:ext cx="3963149" cy="1157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66FA6-753F-4634-847C-3776E08D4B7E}">
      <dsp:nvSpPr>
        <dsp:cNvPr id="0" name=""/>
        <dsp:cNvSpPr/>
      </dsp:nvSpPr>
      <dsp:spPr>
        <a:xfrm>
          <a:off x="0" y="5927"/>
          <a:ext cx="5299585" cy="10076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4F75B-F23E-458D-8503-2D17FB11A702}">
      <dsp:nvSpPr>
        <dsp:cNvPr id="0" name=""/>
        <dsp:cNvSpPr/>
      </dsp:nvSpPr>
      <dsp:spPr>
        <a:xfrm>
          <a:off x="304828" y="232660"/>
          <a:ext cx="554775" cy="554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907AB-9FCD-4D59-B68F-4F73F035FE52}">
      <dsp:nvSpPr>
        <dsp:cNvPr id="0" name=""/>
        <dsp:cNvSpPr/>
      </dsp:nvSpPr>
      <dsp:spPr>
        <a:xfrm>
          <a:off x="1161239" y="5927"/>
          <a:ext cx="4049531" cy="117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00" tIns="124100" rIns="124100" bIns="124100" numCol="1" spcCol="1270" rtlCol="0" anchor="ctr" anchorCtr="0">
          <a:noAutofit/>
        </a:bodyPr>
        <a:lstStyle/>
        <a:p>
          <a:pPr lvl="0" algn="just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noProof="0" dirty="0">
              <a:latin typeface="Ink Free" panose="03080402000500000000" pitchFamily="66" charset="0"/>
              <a:cs typeface="Times New Roman" panose="02020603050405020304" pitchFamily="18" charset="0"/>
            </a:rPr>
            <a:t>Μπορεί ένα πλυντήριο 6 κιλών να πλύνει ρούχα 10 κιλών; </a:t>
          </a:r>
          <a:r>
            <a:rPr lang="el-GR" sz="1800" kern="1200" noProof="0" dirty="0" smtClean="0">
              <a:latin typeface="Ink Free" panose="03080402000500000000" pitchFamily="66" charset="0"/>
              <a:cs typeface="Times New Roman" panose="02020603050405020304" pitchFamily="18" charset="0"/>
            </a:rPr>
            <a:t>- ΟΧΙ! Την </a:t>
          </a:r>
          <a:r>
            <a:rPr lang="el-GR" sz="1800" kern="1200" noProof="0" dirty="0">
              <a:latin typeface="Ink Free" panose="03080402000500000000" pitchFamily="66" charset="0"/>
              <a:cs typeface="Times New Roman" panose="02020603050405020304" pitchFamily="18" charset="0"/>
            </a:rPr>
            <a:t>επόμενη φορά διάβασε το εγχειρίδιο σωστής χρήσης του!</a:t>
          </a:r>
        </a:p>
      </dsp:txBody>
      <dsp:txXfrm>
        <a:off x="1161239" y="5927"/>
        <a:ext cx="4049531" cy="1172594"/>
      </dsp:txXfrm>
    </dsp:sp>
    <dsp:sp modelId="{0F6BAAF8-CB60-4B3A-8B7F-F036077073E4}">
      <dsp:nvSpPr>
        <dsp:cNvPr id="0" name=""/>
        <dsp:cNvSpPr/>
      </dsp:nvSpPr>
      <dsp:spPr>
        <a:xfrm>
          <a:off x="0" y="1439098"/>
          <a:ext cx="5299585" cy="1007698"/>
        </a:xfrm>
        <a:prstGeom prst="roundRect">
          <a:avLst>
            <a:gd name="adj" fmla="val 1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6F64E-08D3-4401-971A-A37980929B2F}">
      <dsp:nvSpPr>
        <dsp:cNvPr id="0" name=""/>
        <dsp:cNvSpPr/>
      </dsp:nvSpPr>
      <dsp:spPr>
        <a:xfrm>
          <a:off x="304828" y="1665830"/>
          <a:ext cx="554775" cy="554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FAF41-DF03-485F-8F06-C142970A5497}">
      <dsp:nvSpPr>
        <dsp:cNvPr id="0" name=""/>
        <dsp:cNvSpPr/>
      </dsp:nvSpPr>
      <dsp:spPr>
        <a:xfrm>
          <a:off x="1186387" y="1336789"/>
          <a:ext cx="4043143" cy="117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00" tIns="124100" rIns="124100" bIns="124100" numCol="1" spcCol="1270" rtlCol="0" anchor="ctr" anchorCtr="0">
          <a:noAutofit/>
        </a:bodyPr>
        <a:lstStyle/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noProof="0" dirty="0" smtClean="0">
              <a:latin typeface="Ink Free" panose="03080402000500000000" pitchFamily="66" charset="0"/>
              <a:cs typeface="Times New Roman" panose="02020603050405020304" pitchFamily="18" charset="0"/>
            </a:rPr>
            <a:t>Ας πούμε ότι εσύ θες να ζεις ελεύθερος, χωρίς περιορισμούς. Πώς θα το κάνεις αυτό όταν περιβάλλεσαι από εκατ. ανθρώπους;</a:t>
          </a:r>
          <a:endParaRPr lang="el-GR" sz="1800" kern="1200" noProof="0" dirty="0">
            <a:latin typeface="Ink Free" panose="03080402000500000000" pitchFamily="66" charset="0"/>
            <a:cs typeface="Times New Roman" panose="02020603050405020304" pitchFamily="18" charset="0"/>
          </a:endParaRPr>
        </a:p>
      </dsp:txBody>
      <dsp:txXfrm>
        <a:off x="1186387" y="1336789"/>
        <a:ext cx="4043143" cy="1172594"/>
      </dsp:txXfrm>
    </dsp:sp>
    <dsp:sp modelId="{AFB2F689-BE38-4D4D-BBC2-8CA8AEAAD3B8}">
      <dsp:nvSpPr>
        <dsp:cNvPr id="0" name=""/>
        <dsp:cNvSpPr/>
      </dsp:nvSpPr>
      <dsp:spPr>
        <a:xfrm>
          <a:off x="0" y="2872269"/>
          <a:ext cx="5299585" cy="1007698"/>
        </a:xfrm>
        <a:prstGeom prst="roundRect">
          <a:avLst>
            <a:gd name="adj" fmla="val 1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C968D-54D8-4E5B-AA68-7BB356A0611B}">
      <dsp:nvSpPr>
        <dsp:cNvPr id="0" name=""/>
        <dsp:cNvSpPr/>
      </dsp:nvSpPr>
      <dsp:spPr>
        <a:xfrm>
          <a:off x="304828" y="3099001"/>
          <a:ext cx="554775" cy="554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A3BD0-B804-40ED-B730-B739330E1722}">
      <dsp:nvSpPr>
        <dsp:cNvPr id="0" name=""/>
        <dsp:cNvSpPr/>
      </dsp:nvSpPr>
      <dsp:spPr>
        <a:xfrm>
          <a:off x="1164433" y="2736014"/>
          <a:ext cx="4043143" cy="1172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00" tIns="124100" rIns="124100" bIns="124100" numCol="1" spcCol="1270" rtlCol="0" anchor="ctr" anchorCtr="0">
          <a:noAutofit/>
        </a:bodyPr>
        <a:lstStyle/>
        <a:p>
          <a:pPr lvl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noProof="0" dirty="0">
              <a:latin typeface="Ink Free" panose="03080402000500000000" pitchFamily="66" charset="0"/>
              <a:cs typeface="Times New Roman" panose="02020603050405020304" pitchFamily="18" charset="0"/>
            </a:rPr>
            <a:t>Μπορείς</a:t>
          </a:r>
          <a:r>
            <a:rPr lang="el-GR" sz="2100" kern="1200" baseline="0" noProof="0" dirty="0">
              <a:latin typeface="Ink Free" panose="03080402000500000000" pitchFamily="66" charset="0"/>
              <a:cs typeface="Times New Roman" panose="02020603050405020304" pitchFamily="18" charset="0"/>
            </a:rPr>
            <a:t> να παρατήσεις τα πάντα και να ζήσεις </a:t>
          </a:r>
          <a:r>
            <a:rPr lang="el-GR" sz="2100" kern="1200" baseline="0" noProof="0" dirty="0" smtClean="0">
              <a:latin typeface="Ink Free" panose="03080402000500000000" pitchFamily="66" charset="0"/>
              <a:cs typeface="Times New Roman" panose="02020603050405020304" pitchFamily="18" charset="0"/>
            </a:rPr>
            <a:t>ελεύθερος μόνος </a:t>
          </a:r>
          <a:r>
            <a:rPr lang="el-GR" sz="2100" kern="1200" baseline="0" noProof="0" dirty="0">
              <a:latin typeface="Ink Free" panose="03080402000500000000" pitchFamily="66" charset="0"/>
              <a:cs typeface="Times New Roman" panose="02020603050405020304" pitchFamily="18" charset="0"/>
            </a:rPr>
            <a:t>σου σε ένα βουνό;</a:t>
          </a:r>
          <a:endParaRPr lang="el-GR" sz="2100" kern="1200" noProof="0" dirty="0">
            <a:latin typeface="Ink Free" panose="03080402000500000000" pitchFamily="66" charset="0"/>
            <a:cs typeface="Times New Roman" panose="02020603050405020304" pitchFamily="18" charset="0"/>
          </a:endParaRPr>
        </a:p>
      </dsp:txBody>
      <dsp:txXfrm>
        <a:off x="1164433" y="2736014"/>
        <a:ext cx="4043143" cy="1172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10800000">
          <a:off x="591544" y="0"/>
          <a:ext cx="1818562" cy="1818562"/>
        </a:xfrm>
        <a:prstGeom prst="flowChartAlternateProces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979115" y="295889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35606" y="285815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l-GR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06" y="2858150"/>
        <a:ext cx="2981250" cy="720000"/>
      </dsp:txXfrm>
    </dsp:sp>
    <dsp:sp modelId="{F82A6E7C-4234-4816-9EB8-ED399009E25C}">
      <dsp:nvSpPr>
        <dsp:cNvPr id="0" name=""/>
        <dsp:cNvSpPr/>
      </dsp:nvSpPr>
      <dsp:spPr>
        <a:xfrm rot="10800000">
          <a:off x="4094513" y="0"/>
          <a:ext cx="1818562" cy="1818562"/>
        </a:xfrm>
        <a:prstGeom prst="flowChartAlternateProces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4461110" y="31662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538574" y="285815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l-GR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8574" y="2858150"/>
        <a:ext cx="2981250" cy="720000"/>
      </dsp:txXfrm>
    </dsp:sp>
    <dsp:sp modelId="{CA848760-99D5-488A-AFB3-9EA6BD946B87}">
      <dsp:nvSpPr>
        <dsp:cNvPr id="0" name=""/>
        <dsp:cNvSpPr/>
      </dsp:nvSpPr>
      <dsp:spPr>
        <a:xfrm rot="10800000">
          <a:off x="7597482" y="0"/>
          <a:ext cx="1818562" cy="1818562"/>
        </a:xfrm>
        <a:prstGeom prst="flowChartAlternateProces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963077" y="34113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7041543" y="285815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endParaRPr lang="el-GR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1543" y="285815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A90E70A6-2DE1-41CF-9E41-BC2BEEC66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0893B2B6-54C3-4927-9514-D90088CCA4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6580-8422-42CE-9216-20C240C70239}" type="datetime1">
              <a:rPr lang="el-GR" smtClean="0"/>
              <a:t>24/11/23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A7249291-6C37-4DC3-B9BE-F5A3BFA43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103EF8FA-D30F-4E7B-928B-56D6C7CA9E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C1C08-FEE4-4354-B663-DC7BC4AF64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52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8075DC-B850-4DB0-B4FD-ABB559EC1BBD}" type="datetime1">
              <a:rPr lang="el-GR" smtClean="0"/>
              <a:t>24/11/23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D76E09-41B7-FE4E-B099-04DFD58B8CF1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03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551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25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127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21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Ορθογώνιο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Ομάδα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Έλλειψη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Έλλειψη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E9270A-326C-4F59-A1C5-BC5658028653}" type="datetime1">
              <a:rPr lang="el-GR" noProof="0" smtClean="0"/>
              <a:t>24/11/23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7326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74AF9D-6D63-4BDF-9A89-B92929CAF683}" type="datetime1">
              <a:rPr lang="el-GR" noProof="0" smtClean="0"/>
              <a:t>24/11/23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716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2D0B3F-E2E3-4ED5-8433-D4EA571F100F}" type="datetime1">
              <a:rPr lang="el-GR" noProof="0" smtClean="0"/>
              <a:t>24/11/23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4765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350367-305B-411B-B732-00791F0E715D}" type="datetime1">
              <a:rPr lang="el-GR" noProof="0" smtClean="0"/>
              <a:t>24/11/23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9050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1"/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F71D49E7-02CB-4486-96DB-A63B34AAB8B4}" type="datetime1">
              <a:rPr lang="el-GR" noProof="0" smtClean="0"/>
              <a:t>24/11/23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el-GR" noProof="0"/>
          </a:p>
        </p:txBody>
      </p:sp>
      <p:grpSp>
        <p:nvGrpSpPr>
          <p:cNvPr id="8" name="Ομάδα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Έλλειψη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Έλλειψη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8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A99F40-8BE6-427D-BE53-1D8F6CC258AF}" type="datetime1">
              <a:rPr lang="el-GR" noProof="0" smtClean="0"/>
              <a:t>24/11/23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288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D0C660-DEEF-4CAD-9DD3-0C03A3C52F2B}" type="datetime1">
              <a:rPr lang="el-GR" noProof="0" smtClean="0"/>
              <a:t>24/11/23</a:t>
            </a:fld>
            <a:endParaRPr lang="el-GR" noProof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4626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E8F327-CD09-4CBD-94DA-247A19ABC745}" type="datetime1">
              <a:rPr lang="el-GR" noProof="0" smtClean="0"/>
              <a:t>24/11/23</a:t>
            </a:fld>
            <a:endParaRPr lang="el-GR" noProof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814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7B998A-3319-4440-902F-53DB07A1DFB2}" type="datetime1">
              <a:rPr lang="el-GR" noProof="0" smtClean="0"/>
              <a:t>24/11/23</a:t>
            </a:fld>
            <a:endParaRPr lang="el-GR" noProof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2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092CA1-470A-4730-86DC-136C2636ED01}" type="datetime1">
              <a:rPr lang="el-GR" noProof="0" smtClean="0"/>
              <a:t>24/11/23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/>
          </a:p>
        </p:txBody>
      </p:sp>
      <p:grpSp>
        <p:nvGrpSpPr>
          <p:cNvPr id="9" name="Ομάδα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Έλλειψη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Έλλειψη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211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19EA2D-BA7B-40B3-A14F-FA511938A8CF}" type="datetime1">
              <a:rPr lang="el-GR" noProof="0" smtClean="0"/>
              <a:t>24/11/23</a:t>
            </a:fld>
            <a:endParaRPr lang="el-GR" noProof="0"/>
          </a:p>
        </p:txBody>
      </p:sp>
      <p:grpSp>
        <p:nvGrpSpPr>
          <p:cNvPr id="8" name="Ομάδα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Έλλειψη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Έλλειψη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913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D11D9CD-5AAC-4F32-A37F-262CB7FBE9F1}" type="datetime1">
              <a:rPr lang="el-GR" noProof="0" smtClean="0"/>
              <a:t>24/11/23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l-GR" noProof="0"/>
          </a:p>
        </p:txBody>
      </p:sp>
      <p:grpSp>
        <p:nvGrpSpPr>
          <p:cNvPr id="7" name="Ομάδα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Έλλειψη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Έλλειψη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FAB73BC-B049-4115-A692-8D63A059BFB8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07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microsoft.com/office/2007/relationships/hdphoto" Target="../media/hdphoto2.wdp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2.png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s://neotitafokidas.g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0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Ορθογώνιο 17">
            <a:extLst>
              <a:ext uri="{FF2B5EF4-FFF2-40B4-BE49-F238E27FC236}">
                <a16:creationId xmlns:a16="http://schemas.microsoft.com/office/drawing/2014/main" xmlns="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xmlns="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pic>
        <p:nvPicPr>
          <p:cNvPr id="1026" name="Picture 2" descr="Ορεστιάδα: Δωρεάν επιμόρφωση στην Ψυχολογία, την Συμβουλευτική και την  Προπονητική Ζωής - Reportal.gr">
            <a:extLst>
              <a:ext uri="{FF2B5EF4-FFF2-40B4-BE49-F238E27FC236}">
                <a16:creationId xmlns:a16="http://schemas.microsoft.com/office/drawing/2014/main" xmlns="" id="{C0C4EDA2-93B6-4B91-AAA5-CC54EE9E7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" y="4509"/>
            <a:ext cx="9805865" cy="68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8121BD2B-63E4-43B1-96CA-1C7B0BE2E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388" y="2"/>
            <a:ext cx="2383088" cy="6857998"/>
          </a:xfrm>
          <a:prstGeom prst="rect">
            <a:avLst/>
          </a:prstGeom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xmlns="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900" y="1067434"/>
            <a:ext cx="8267700" cy="616671"/>
          </a:xfrm>
        </p:spPr>
        <p:txBody>
          <a:bodyPr rtlCol="0" anchor="b">
            <a:noAutofit/>
          </a:bodyPr>
          <a:lstStyle/>
          <a:p>
            <a:pPr rtl="0"/>
            <a:r>
              <a:rPr lang="el-GR" sz="4700" b="1" spc="3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Οδηγοσ</a:t>
            </a:r>
            <a:r>
              <a:rPr lang="el-GR" sz="4700" b="1" spc="3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4700" b="1" spc="3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l-GR" sz="4700" b="1" spc="3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καλησ</a:t>
            </a:r>
            <a:r>
              <a:rPr lang="el-GR" sz="4700" b="1" spc="3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4700" b="1" spc="3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l-GR" sz="4700" b="1" spc="3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ζωησ</a:t>
            </a:r>
            <a:r>
              <a:rPr lang="el-GR" sz="4700" b="1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!</a:t>
            </a:r>
          </a:p>
        </p:txBody>
      </p:sp>
      <p:sp>
        <p:nvSpPr>
          <p:cNvPr id="8" name="Υπότιτλος 7">
            <a:extLst>
              <a:ext uri="{FF2B5EF4-FFF2-40B4-BE49-F238E27FC236}">
                <a16:creationId xmlns:a16="http://schemas.microsoft.com/office/drawing/2014/main" xmlns="" id="{57FFE273-805C-47CC-98BD-C63CD14B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864" y="298948"/>
            <a:ext cx="9134271" cy="768486"/>
          </a:xfrm>
        </p:spPr>
        <p:txBody>
          <a:bodyPr rtlCol="0">
            <a:noAutofit/>
          </a:bodyPr>
          <a:lstStyle/>
          <a:p>
            <a:pPr algn="ctr" rtl="0"/>
            <a:r>
              <a:rPr lang="el-GR" sz="5400" b="1" dirty="0">
                <a:solidFill>
                  <a:schemeClr val="bg1"/>
                </a:solidFill>
                <a:latin typeface="Ink Free" panose="03080402000500000000" pitchFamily="66" charset="0"/>
              </a:rPr>
              <a:t>Τα</a:t>
            </a:r>
            <a:r>
              <a:rPr lang="el-GR" sz="5400" b="1" dirty="0">
                <a:solidFill>
                  <a:srgbClr val="FF9933"/>
                </a:solidFill>
                <a:latin typeface="Ink Free" panose="03080402000500000000" pitchFamily="66" charset="0"/>
              </a:rPr>
              <a:t> </a:t>
            </a:r>
            <a:r>
              <a:rPr lang="en-US" sz="54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“</a:t>
            </a:r>
            <a:r>
              <a:rPr lang="el-GR" sz="54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ΜΗ</a:t>
            </a:r>
            <a:r>
              <a:rPr lang="en-US" sz="54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”</a:t>
            </a:r>
            <a:r>
              <a:rPr lang="el-GR" sz="54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 </a:t>
            </a:r>
            <a:r>
              <a:rPr lang="el-GR" sz="5400" b="1" dirty="0">
                <a:solidFill>
                  <a:schemeClr val="bg1"/>
                </a:solidFill>
                <a:latin typeface="Ink Free" panose="03080402000500000000" pitchFamily="66" charset="0"/>
              </a:rPr>
              <a:t>και τα </a:t>
            </a:r>
            <a:r>
              <a:rPr lang="en-US" sz="54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“</a:t>
            </a:r>
            <a:r>
              <a:rPr lang="el-GR" sz="54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ΠΡΕΠΕΙ</a:t>
            </a:r>
            <a:r>
              <a:rPr lang="en-US" sz="5400" b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”</a:t>
            </a:r>
            <a:endParaRPr lang="el-GR" sz="5400" b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75" y="5776836"/>
            <a:ext cx="1804481" cy="4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28B9D7CE-B6A7-4EB4-9880-B41828A4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l-GR" noProof="0" smtClean="0"/>
              <a:t>10</a:t>
            </a:fld>
            <a:endParaRPr lang="el-GR" noProof="0"/>
          </a:p>
        </p:txBody>
      </p:sp>
      <p:pic>
        <p:nvPicPr>
          <p:cNvPr id="3074" name="Picture 2" descr="Αν θέλετε να είστε πραγματικά ευτυχισμένοι, προσπαθήστε να χάσετε αυτά τα  πράγματα - Αφύπνιση Συνείδησης">
            <a:extLst>
              <a:ext uri="{FF2B5EF4-FFF2-40B4-BE49-F238E27FC236}">
                <a16:creationId xmlns:a16="http://schemas.microsoft.com/office/drawing/2014/main" xmlns="" id="{369B5040-F1B9-41EC-98C2-35B5C7CC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C3358F-D5AC-42FF-8CF0-6900CB536BBF}"/>
              </a:ext>
            </a:extLst>
          </p:cNvPr>
          <p:cNvSpPr txBox="1"/>
          <p:nvPr/>
        </p:nvSpPr>
        <p:spPr>
          <a:xfrm>
            <a:off x="753037" y="1027799"/>
            <a:ext cx="4402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9954CC"/>
                </a:solidFill>
                <a:latin typeface="Ink Free" panose="03080402000500000000" pitchFamily="66" charset="0"/>
              </a:rPr>
              <a:t>Πραγματική ελευθερία…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2B0803-00B7-4301-A142-FF4C9FDEC86B}"/>
              </a:ext>
            </a:extLst>
          </p:cNvPr>
          <p:cNvSpPr txBox="1"/>
          <p:nvPr/>
        </p:nvSpPr>
        <p:spPr>
          <a:xfrm>
            <a:off x="6495678" y="536552"/>
            <a:ext cx="50867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i="0" dirty="0">
                <a:latin typeface="Ink Free" panose="03080402000500000000" pitchFamily="66" charset="0"/>
              </a:rPr>
              <a:t>Το να μπορείς να έχεις εξουσία πάνω στην ελευθερία που σου δόθηκε από τον Δημιουργό σου.</a:t>
            </a:r>
            <a:endParaRPr lang="el-GR" sz="2000" b="1" dirty="0">
              <a:latin typeface="Ink Free" panose="03080402000500000000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1957AF-87D5-4C92-8F73-8F589C3F0BA0}"/>
              </a:ext>
            </a:extLst>
          </p:cNvPr>
          <p:cNvSpPr txBox="1"/>
          <p:nvPr/>
        </p:nvSpPr>
        <p:spPr>
          <a:xfrm>
            <a:off x="6495678" y="1735685"/>
            <a:ext cx="4955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0000"/>
                </a:solidFill>
                <a:latin typeface="Ink Free" panose="03080402000500000000" pitchFamily="66" charset="0"/>
              </a:rPr>
              <a:t>Τ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ο να καταλαβαίνεις ότι μπορείς να κάνεις τα πάντα αλλά δεν είναι όλα προς όφελος σου.</a:t>
            </a:r>
            <a:endParaRPr lang="el-GR" sz="2000" b="1" dirty="0">
              <a:latin typeface="Ink Free" panose="030804020005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93FE5E-7660-4F9A-904D-E0F8FC2B8500}"/>
              </a:ext>
            </a:extLst>
          </p:cNvPr>
          <p:cNvSpPr txBox="1"/>
          <p:nvPr/>
        </p:nvSpPr>
        <p:spPr>
          <a:xfrm>
            <a:off x="6567395" y="3005785"/>
            <a:ext cx="5154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0000"/>
                </a:solidFill>
                <a:latin typeface="Ink Free" panose="03080402000500000000" pitchFamily="66" charset="0"/>
              </a:rPr>
              <a:t>Τ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Ink Free" panose="03080402000500000000" pitchFamily="66" charset="0"/>
              </a:rPr>
              <a:t>ο να ακολουθείς κανόνες χωρίς να αισθάνεσαι ότι περιορίζεσαι… </a:t>
            </a:r>
            <a:endParaRPr lang="el-GR" sz="2000" b="1" dirty="0">
              <a:latin typeface="Ink Free" panose="03080402000500000000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BC580E-1E4D-4E2A-9049-FA42ADB41928}"/>
              </a:ext>
            </a:extLst>
          </p:cNvPr>
          <p:cNvSpPr txBox="1"/>
          <p:nvPr/>
        </p:nvSpPr>
        <p:spPr>
          <a:xfrm>
            <a:off x="4990323" y="4247886"/>
            <a:ext cx="64605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4000" b="1" dirty="0">
                <a:solidFill>
                  <a:schemeClr val="bg1"/>
                </a:solidFill>
                <a:latin typeface="Ink Free" panose="03080402000500000000" pitchFamily="66" charset="0"/>
              </a:rPr>
              <a:t>Τ</a:t>
            </a:r>
            <a:r>
              <a:rPr lang="el-GR" sz="4000" b="1" i="0" dirty="0">
                <a:solidFill>
                  <a:schemeClr val="bg1"/>
                </a:solidFill>
                <a:latin typeface="Ink Free" panose="03080402000500000000" pitchFamily="66" charset="0"/>
              </a:rPr>
              <a:t>ο να γνωρίζεις ότι όλες σου </a:t>
            </a:r>
            <a:r>
              <a:rPr lang="el-GR" sz="4000" b="1" i="0" dirty="0">
                <a:solidFill>
                  <a:srgbClr val="9954CC"/>
                </a:solidFill>
                <a:latin typeface="Ink Free" panose="03080402000500000000" pitchFamily="66" charset="0"/>
              </a:rPr>
              <a:t>οι πράξεις έχουν ΣΥΝΕΠΕΙΕΣ!</a:t>
            </a:r>
            <a:endParaRPr lang="el-GR" sz="4000" dirty="0">
              <a:solidFill>
                <a:srgbClr val="9954CC"/>
              </a:solidFill>
              <a:latin typeface="Ink Free" panose="03080402000500000000" pitchFamily="66" charset="0"/>
            </a:endParaRPr>
          </a:p>
        </p:txBody>
      </p: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xmlns="" id="{1B8CEF3B-D3DB-4E91-AE4B-936D03356E5F}"/>
              </a:ext>
            </a:extLst>
          </p:cNvPr>
          <p:cNvCxnSpPr>
            <a:cxnSpLocks/>
          </p:cNvCxnSpPr>
          <p:nvPr/>
        </p:nvCxnSpPr>
        <p:spPr>
          <a:xfrm flipV="1">
            <a:off x="5764306" y="955465"/>
            <a:ext cx="591672" cy="1256132"/>
          </a:xfrm>
          <a:prstGeom prst="straightConnector1">
            <a:avLst/>
          </a:prstGeom>
          <a:ln w="57150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xmlns="" id="{197E850A-99AD-4FC7-B2CF-5ABA68973D3C}"/>
              </a:ext>
            </a:extLst>
          </p:cNvPr>
          <p:cNvCxnSpPr>
            <a:cxnSpLocks/>
          </p:cNvCxnSpPr>
          <p:nvPr/>
        </p:nvCxnSpPr>
        <p:spPr>
          <a:xfrm flipV="1">
            <a:off x="5764306" y="2204993"/>
            <a:ext cx="558054" cy="1"/>
          </a:xfrm>
          <a:prstGeom prst="straightConnector1">
            <a:avLst/>
          </a:prstGeom>
          <a:ln w="57150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xmlns="" id="{FECB0A47-D438-4266-903C-9066727EE67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904006" y="2204994"/>
            <a:ext cx="663389" cy="1154734"/>
          </a:xfrm>
          <a:prstGeom prst="straightConnector1">
            <a:avLst/>
          </a:prstGeom>
          <a:ln w="57150">
            <a:solidFill>
              <a:srgbClr val="9954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6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υτοέλεγχος -">
            <a:extLst>
              <a:ext uri="{FF2B5EF4-FFF2-40B4-BE49-F238E27FC236}">
                <a16:creationId xmlns:a16="http://schemas.microsoft.com/office/drawing/2014/main" xmlns="" id="{043D35E3-9464-422F-A6CD-B4B996028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4">
            <a:extLst>
              <a:ext uri="{FF2B5EF4-FFF2-40B4-BE49-F238E27FC236}">
                <a16:creationId xmlns:a16="http://schemas.microsoft.com/office/drawing/2014/main" xmlns="" id="{CDED31C5-31D7-4F65-AF7F-1997EE1090E2}"/>
              </a:ext>
            </a:extLst>
          </p:cNvPr>
          <p:cNvSpPr/>
          <p:nvPr/>
        </p:nvSpPr>
        <p:spPr>
          <a:xfrm>
            <a:off x="946056" y="407907"/>
            <a:ext cx="3928129" cy="2627076"/>
          </a:xfrm>
          <a:prstGeom prst="roundRect">
            <a:avLst/>
          </a:prstGeom>
          <a:solidFill>
            <a:srgbClr val="995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B2D4D353-43B0-4695-B97E-13638BA0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l-GR" noProof="0" smtClean="0"/>
              <a:t>11</a:t>
            </a:fld>
            <a:endParaRPr lang="el-GR" noProof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xmlns="" id="{CDED31C5-31D7-4F65-AF7F-1997EE1090E2}"/>
              </a:ext>
            </a:extLst>
          </p:cNvPr>
          <p:cNvSpPr/>
          <p:nvPr/>
        </p:nvSpPr>
        <p:spPr>
          <a:xfrm>
            <a:off x="1037571" y="4930588"/>
            <a:ext cx="6851369" cy="1524758"/>
          </a:xfrm>
          <a:prstGeom prst="roundRect">
            <a:avLst/>
          </a:prstGeom>
          <a:solidFill>
            <a:srgbClr val="995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4D7524-B64D-423D-BF59-804EDA02F494}"/>
              </a:ext>
            </a:extLst>
          </p:cNvPr>
          <p:cNvSpPr txBox="1"/>
          <p:nvPr/>
        </p:nvSpPr>
        <p:spPr>
          <a:xfrm>
            <a:off x="1037571" y="411291"/>
            <a:ext cx="660035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FFFF00"/>
                </a:solidFill>
                <a:effectLst/>
                <a:latin typeface="Manrope"/>
              </a:rPr>
              <a:t> </a:t>
            </a:r>
            <a:r>
              <a:rPr lang="el-GR" sz="2400" b="0" i="0" dirty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Ο άνθρωπος θέλοντας ή μη, </a:t>
            </a:r>
            <a:endParaRPr lang="el-GR" sz="2400" b="0" i="0" dirty="0" smtClean="0">
              <a:solidFill>
                <a:srgbClr val="FFFF00"/>
              </a:solidFill>
              <a:effectLst/>
              <a:latin typeface="Ink Free" panose="03080402000500000000" pitchFamily="66" charset="0"/>
            </a:endParaRPr>
          </a:p>
          <a:p>
            <a:r>
              <a:rPr lang="el-GR" sz="2400" b="0" i="0" dirty="0" smtClean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πρέπει </a:t>
            </a:r>
            <a:r>
              <a:rPr lang="el-GR" sz="2400" b="0" i="0" dirty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να ακολουθεί κανόνες, </a:t>
            </a:r>
            <a:endParaRPr lang="el-GR" sz="2400" b="0" i="0" dirty="0" smtClean="0">
              <a:solidFill>
                <a:srgbClr val="FFFF00"/>
              </a:solidFill>
              <a:effectLst/>
              <a:latin typeface="Ink Free" panose="03080402000500000000" pitchFamily="66" charset="0"/>
            </a:endParaRPr>
          </a:p>
          <a:p>
            <a:r>
              <a:rPr lang="el-GR" sz="2400" b="0" i="0" dirty="0" smtClean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να </a:t>
            </a:r>
            <a:r>
              <a:rPr lang="el-GR" sz="2400" b="0" i="0" dirty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υποκύπτει σε </a:t>
            </a:r>
            <a:r>
              <a:rPr lang="el-GR" sz="2400" b="0" i="0" dirty="0" smtClean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αυτοέλεγχο</a:t>
            </a:r>
            <a:r>
              <a:rPr lang="el-GR" sz="2400" b="0" i="0" dirty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, </a:t>
            </a:r>
            <a:endParaRPr lang="el-GR" sz="2400" b="0" i="0" dirty="0" smtClean="0">
              <a:solidFill>
                <a:srgbClr val="FFFF00"/>
              </a:solidFill>
              <a:effectLst/>
              <a:latin typeface="Ink Free" panose="03080402000500000000" pitchFamily="66" charset="0"/>
            </a:endParaRPr>
          </a:p>
          <a:p>
            <a:r>
              <a:rPr lang="el-GR" sz="2400" b="1" i="0" dirty="0" smtClean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να </a:t>
            </a:r>
            <a:r>
              <a:rPr lang="el-GR" sz="2400" b="1" i="0" dirty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συμβιβάζεται με ό,τι του </a:t>
            </a:r>
            <a:endParaRPr lang="el-GR" sz="2400" b="1" i="0" dirty="0" smtClean="0">
              <a:solidFill>
                <a:srgbClr val="FFFF00"/>
              </a:solidFill>
              <a:effectLst/>
              <a:latin typeface="Ink Free" panose="03080402000500000000" pitchFamily="66" charset="0"/>
            </a:endParaRPr>
          </a:p>
          <a:p>
            <a:r>
              <a:rPr lang="el-GR" sz="2400" b="1" i="0" dirty="0" smtClean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είναι </a:t>
            </a:r>
            <a:r>
              <a:rPr lang="el-GR" sz="2400" b="1" i="0" dirty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χρήσιμο και</a:t>
            </a:r>
            <a:r>
              <a:rPr lang="el-GR" sz="2800" b="1" i="0" dirty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 ΟΧΙ </a:t>
            </a:r>
            <a:r>
              <a:rPr lang="el-GR" sz="2400" b="1" i="0" dirty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με </a:t>
            </a:r>
            <a:endParaRPr lang="el-GR" sz="2400" b="1" i="0" dirty="0" smtClean="0">
              <a:solidFill>
                <a:srgbClr val="FFFF00"/>
              </a:solidFill>
              <a:effectLst/>
              <a:latin typeface="Ink Free" panose="03080402000500000000" pitchFamily="66" charset="0"/>
            </a:endParaRPr>
          </a:p>
          <a:p>
            <a:r>
              <a:rPr lang="el-GR" sz="2400" b="1" i="0" dirty="0" smtClean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ό,τι </a:t>
            </a:r>
            <a:r>
              <a:rPr lang="el-GR" sz="2400" b="1" i="0" dirty="0">
                <a:solidFill>
                  <a:srgbClr val="FFFF00"/>
                </a:solidFill>
                <a:effectLst/>
                <a:latin typeface="Ink Free" panose="03080402000500000000" pitchFamily="66" charset="0"/>
              </a:rPr>
              <a:t>τον καταστρέφει.</a:t>
            </a:r>
          </a:p>
          <a:p>
            <a:pPr algn="just"/>
            <a:endParaRPr lang="el-GR" sz="24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just"/>
            <a:endParaRPr lang="el-GR" sz="2400" b="1" i="0" dirty="0">
              <a:solidFill>
                <a:schemeClr val="bg1"/>
              </a:solidFill>
              <a:effectLst/>
              <a:latin typeface="Ink Free" panose="03080402000500000000" pitchFamily="66" charset="0"/>
            </a:endParaRPr>
          </a:p>
          <a:p>
            <a:pPr algn="just"/>
            <a:endParaRPr lang="el-GR" sz="24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just"/>
            <a:endParaRPr lang="el-GR" sz="2400" b="1" i="0" dirty="0">
              <a:solidFill>
                <a:schemeClr val="bg1"/>
              </a:solidFill>
              <a:effectLst/>
              <a:latin typeface="Ink Free" panose="03080402000500000000" pitchFamily="66" charset="0"/>
            </a:endParaRPr>
          </a:p>
          <a:p>
            <a:pPr algn="just"/>
            <a:endParaRPr lang="el-GR" sz="2400" b="1" dirty="0">
              <a:solidFill>
                <a:schemeClr val="bg1"/>
              </a:solidFill>
              <a:latin typeface="Ink Free" panose="03080402000500000000" pitchFamily="66" charset="0"/>
            </a:endParaRPr>
          </a:p>
          <a:p>
            <a:pPr algn="just"/>
            <a:endParaRPr lang="el-GR" sz="2400" b="1" i="0" dirty="0">
              <a:solidFill>
                <a:schemeClr val="bg1"/>
              </a:solidFill>
              <a:effectLst/>
              <a:latin typeface="Ink Free" panose="03080402000500000000" pitchFamily="66" charset="0"/>
            </a:endParaRPr>
          </a:p>
          <a:p>
            <a:pPr algn="just"/>
            <a:r>
              <a:rPr lang="el-GR" sz="2400" b="0" i="0" dirty="0" smtClean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Ο </a:t>
            </a:r>
            <a:r>
              <a:rPr lang="el-GR" sz="2400" b="0" i="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δημιουργός του οποιουδήποτε πράγματος είναι υπεύθυνος για την καλή λειτουργία του και εκείνος που θα βάλει τους κανόνες για να μπορεί κάτι να λειτουργήσει σωστά.</a:t>
            </a:r>
          </a:p>
        </p:txBody>
      </p:sp>
    </p:spTree>
    <p:extLst>
      <p:ext uri="{BB962C8B-B14F-4D97-AF65-F5344CB8AC3E}">
        <p14:creationId xmlns:p14="http://schemas.microsoft.com/office/powerpoint/2010/main" val="3549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 Κύριος ευλογεί τα παιδιά | Πεμπτουσία">
            <a:extLst>
              <a:ext uri="{FF2B5EF4-FFF2-40B4-BE49-F238E27FC236}">
                <a16:creationId xmlns:a16="http://schemas.microsoft.com/office/drawing/2014/main" xmlns="" id="{B10BCD72-FC87-4768-B6B7-2012F779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33365" cy="68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53F2257-0FDE-4EB1-A962-03B1A0FC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944" y="386655"/>
            <a:ext cx="6358396" cy="1609344"/>
          </a:xfrm>
        </p:spPr>
        <p:txBody>
          <a:bodyPr>
            <a:normAutofit/>
          </a:bodyPr>
          <a:lstStyle/>
          <a:p>
            <a:r>
              <a:rPr lang="el-GR" sz="5000" dirty="0">
                <a:latin typeface="Ink Free" panose="03080402000500000000" pitchFamily="66" charset="0"/>
              </a:rPr>
              <a:t>Το </a:t>
            </a:r>
            <a:r>
              <a:rPr lang="el-GR" sz="5000" dirty="0" err="1">
                <a:latin typeface="Ink Free" panose="03080402000500000000" pitchFamily="66" charset="0"/>
              </a:rPr>
              <a:t>εγχειριδιο</a:t>
            </a:r>
            <a:r>
              <a:rPr lang="el-GR" sz="5000" dirty="0">
                <a:latin typeface="Ink Free" panose="03080402000500000000" pitchFamily="66" charset="0"/>
              </a:rPr>
              <a:t> της </a:t>
            </a:r>
            <a:r>
              <a:rPr lang="el-GR" sz="5000" dirty="0" err="1">
                <a:latin typeface="Ink Free" panose="03080402000500000000" pitchFamily="66" charset="0"/>
              </a:rPr>
              <a:t>καλησ</a:t>
            </a:r>
            <a:r>
              <a:rPr lang="el-GR" sz="5000" dirty="0">
                <a:latin typeface="Ink Free" panose="03080402000500000000" pitchFamily="66" charset="0"/>
              </a:rPr>
              <a:t> </a:t>
            </a:r>
            <a:r>
              <a:rPr lang="el-GR" sz="5000" dirty="0" err="1">
                <a:latin typeface="Ink Free" panose="03080402000500000000" pitchFamily="66" charset="0"/>
              </a:rPr>
              <a:t>ζωησ</a:t>
            </a:r>
            <a:r>
              <a:rPr lang="el-GR" sz="5000" dirty="0">
                <a:latin typeface="Ink Free" panose="03080402000500000000" pitchFamily="66" charset="0"/>
              </a:rPr>
              <a:t>!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9BCBA3E-E584-4F2F-9D08-2ADAB7CB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l-GR" noProof="0" smtClean="0"/>
              <a:t>12</a:t>
            </a:fld>
            <a:endParaRPr lang="el-GR" noProof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xmlns="" id="{5DF8C4F0-A25B-4A9F-AB94-2099FCFED774}"/>
              </a:ext>
            </a:extLst>
          </p:cNvPr>
          <p:cNvSpPr/>
          <p:nvPr/>
        </p:nvSpPr>
        <p:spPr>
          <a:xfrm>
            <a:off x="4871152" y="2241176"/>
            <a:ext cx="6302188" cy="3550024"/>
          </a:xfrm>
          <a:prstGeom prst="roundRect">
            <a:avLst/>
          </a:prstGeom>
          <a:solidFill>
            <a:srgbClr val="FF993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849748-E11C-43C4-9081-54A4DF4D8C94}"/>
              </a:ext>
            </a:extLst>
          </p:cNvPr>
          <p:cNvSpPr txBox="1"/>
          <p:nvPr/>
        </p:nvSpPr>
        <p:spPr>
          <a:xfrm>
            <a:off x="5059410" y="2410188"/>
            <a:ext cx="592567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>
                <a:latin typeface="Ink Free" panose="03080402000500000000" pitchFamily="66" charset="0"/>
              </a:rPr>
              <a:t>Ο Δημιουργός του ανθρώπου δεν θέλει να βλέπει το δημιούργημα Του να υποφέρει και να βασανίζεται.</a:t>
            </a:r>
          </a:p>
          <a:p>
            <a:endParaRPr lang="el-GR" sz="2500" dirty="0">
              <a:latin typeface="Ink Free" panose="03080402000500000000" pitchFamily="66" charset="0"/>
            </a:endParaRPr>
          </a:p>
          <a:p>
            <a:r>
              <a:rPr lang="el-GR" sz="2500" dirty="0">
                <a:latin typeface="Ink Free" panose="03080402000500000000" pitchFamily="66" charset="0"/>
              </a:rPr>
              <a:t>Γνωρίζοντας καλύτερα ποιο είναι το καλό και το κακό για την ανθρώπινη φύση, μας παρέδωσε κάποιους νόμους, κάποιους </a:t>
            </a:r>
            <a:r>
              <a:rPr lang="el-GR" sz="2500" dirty="0">
                <a:solidFill>
                  <a:srgbClr val="FF0000"/>
                </a:solidFill>
                <a:latin typeface="Ink Free" panose="03080402000500000000" pitchFamily="66" charset="0"/>
              </a:rPr>
              <a:t>περιορισμούς.</a:t>
            </a:r>
          </a:p>
          <a:p>
            <a:endParaRPr lang="el-GR" sz="2500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el-G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k Free" panose="03080402000500000000" pitchFamily="66" charset="0"/>
              </a:rPr>
              <a:t>Έτσι ακριβώς λειτουργεί ένας πατέρας ή μια μητέρα!</a:t>
            </a:r>
          </a:p>
        </p:txBody>
      </p:sp>
    </p:spTree>
    <p:extLst>
      <p:ext uri="{BB962C8B-B14F-4D97-AF65-F5344CB8AC3E}">
        <p14:creationId xmlns:p14="http://schemas.microsoft.com/office/powerpoint/2010/main" val="7724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ΣΠΑΣΤΕ ΤΑ ΑΟΡΑΤΑ ΔΕΣΜΑ - e-synews.gr">
            <a:extLst>
              <a:ext uri="{FF2B5EF4-FFF2-40B4-BE49-F238E27FC236}">
                <a16:creationId xmlns:a16="http://schemas.microsoft.com/office/drawing/2014/main" xmlns="" id="{1D1122C1-E137-4FB1-ACF0-31C938E6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B4CB92C1-795F-41FF-BE27-17B8874D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l-GR" noProof="0" smtClean="0"/>
              <a:t>13</a:t>
            </a:fld>
            <a:endParaRPr lang="el-GR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6CFD98-5E76-4F22-BE60-BA256502653D}"/>
              </a:ext>
            </a:extLst>
          </p:cNvPr>
          <p:cNvSpPr txBox="1"/>
          <p:nvPr/>
        </p:nvSpPr>
        <p:spPr>
          <a:xfrm>
            <a:off x="722406" y="1159046"/>
            <a:ext cx="29762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  <a:effectLst/>
                <a:latin typeface="AkaAcidDosis SemiBold" charset="0"/>
                <a:ea typeface="AkaAcidDosis SemiBold" charset="0"/>
                <a:cs typeface="AkaAcidDosis SemiBold" charset="0"/>
              </a:rPr>
              <a:t>Τα «πρέπει» και «μη» </a:t>
            </a:r>
            <a:endParaRPr lang="el-GR" sz="2400" dirty="0" smtClean="0">
              <a:solidFill>
                <a:schemeClr val="bg1"/>
              </a:solidFill>
              <a:effectLst/>
              <a:latin typeface="AkaAcidDosis SemiBold" charset="0"/>
              <a:ea typeface="AkaAcidDosis SemiBold" charset="0"/>
              <a:cs typeface="AkaAcidDosis SemiBold" charset="0"/>
            </a:endParaRPr>
          </a:p>
          <a:p>
            <a:r>
              <a:rPr lang="el-GR" sz="2400" dirty="0" smtClean="0">
                <a:solidFill>
                  <a:schemeClr val="bg1"/>
                </a:solidFill>
                <a:latin typeface="AkaAcidDosis SemiBold" charset="0"/>
                <a:ea typeface="AkaAcidDosis SemiBold" charset="0"/>
                <a:cs typeface="AkaAcidDosis SemiBold" charset="0"/>
              </a:rPr>
              <a:t>τ</a:t>
            </a:r>
            <a:r>
              <a:rPr lang="el-GR" sz="2400" dirty="0" smtClean="0">
                <a:solidFill>
                  <a:schemeClr val="bg1"/>
                </a:solidFill>
                <a:effectLst/>
                <a:latin typeface="AkaAcidDosis SemiBold" charset="0"/>
                <a:ea typeface="AkaAcidDosis SemiBold" charset="0"/>
                <a:cs typeface="AkaAcidDosis SemiBold" charset="0"/>
              </a:rPr>
              <a:t>ου </a:t>
            </a:r>
            <a:r>
              <a:rPr lang="el-GR" sz="2400" dirty="0">
                <a:solidFill>
                  <a:schemeClr val="bg1"/>
                </a:solidFill>
                <a:effectLst/>
                <a:latin typeface="AkaAcidDosis SemiBold" charset="0"/>
                <a:ea typeface="AkaAcidDosis SemiBold" charset="0"/>
                <a:cs typeface="AkaAcidDosis SemiBold" charset="0"/>
              </a:rPr>
              <a:t>τέλειου του ευαγγελικού νόμου </a:t>
            </a:r>
            <a:r>
              <a:rPr lang="el-GR" sz="2400" dirty="0">
                <a:solidFill>
                  <a:srgbClr val="FFC000"/>
                </a:solidFill>
                <a:effectLst/>
                <a:latin typeface="AkaAcidDosis SemiBold" charset="0"/>
                <a:ea typeface="AkaAcidDosis SemiBold" charset="0"/>
                <a:cs typeface="AkaAcidDosis SemiBold" charset="0"/>
              </a:rPr>
              <a:t>δεν είναι μια καθηκοντολογία</a:t>
            </a:r>
            <a:r>
              <a:rPr lang="el-GR" sz="2400" dirty="0">
                <a:solidFill>
                  <a:schemeClr val="bg1"/>
                </a:solidFill>
                <a:effectLst/>
                <a:latin typeface="AkaAcidDosis SemiBold" charset="0"/>
                <a:ea typeface="AkaAcidDosis SemiBold" charset="0"/>
                <a:cs typeface="AkaAcidDosis SemiBold" charset="0"/>
              </a:rPr>
              <a:t>, που απλά πρέπει να εφαρμοστεί αλλά είναι </a:t>
            </a:r>
            <a:r>
              <a:rPr lang="el-GR" sz="2400" dirty="0">
                <a:solidFill>
                  <a:srgbClr val="92D050"/>
                </a:solidFill>
                <a:effectLst/>
                <a:latin typeface="AkaAcidDosis SemiBold" charset="0"/>
                <a:ea typeface="AkaAcidDosis SemiBold" charset="0"/>
                <a:cs typeface="AkaAcidDosis SemiBold" charset="0"/>
              </a:rPr>
              <a:t>θεραπευτική αγωγή</a:t>
            </a:r>
            <a:r>
              <a:rPr lang="el-GR" sz="2400" dirty="0">
                <a:solidFill>
                  <a:schemeClr val="bg1"/>
                </a:solidFill>
                <a:effectLst/>
                <a:latin typeface="AkaAcidDosis SemiBold" charset="0"/>
                <a:ea typeface="AkaAcidDosis SemiBold" charset="0"/>
                <a:cs typeface="AkaAcidDosis SemiBold" charset="0"/>
              </a:rPr>
              <a:t> που σώζει, όπως στον τομέα της ιατρικής.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3A7645-6FFC-44E5-A6FB-34C9D9F6C496}"/>
              </a:ext>
            </a:extLst>
          </p:cNvPr>
          <p:cNvSpPr txBox="1"/>
          <p:nvPr/>
        </p:nvSpPr>
        <p:spPr>
          <a:xfrm>
            <a:off x="8637644" y="982176"/>
            <a:ext cx="27623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2400" b="1" i="0" dirty="0">
                <a:solidFill>
                  <a:schemeClr val="bg1"/>
                </a:solidFill>
                <a:effectLst/>
                <a:latin typeface="AkaAcidDosis" charset="0"/>
                <a:ea typeface="AkaAcidDosis" charset="0"/>
                <a:cs typeface="AkaAcidDosis" charset="0"/>
              </a:rPr>
              <a:t>Όπως η θεραπευτική αγωγή </a:t>
            </a:r>
            <a:r>
              <a:rPr lang="el-GR" sz="2400" b="1" i="0" dirty="0">
                <a:solidFill>
                  <a:srgbClr val="FF9933"/>
                </a:solidFill>
                <a:effectLst/>
                <a:latin typeface="AkaAcidDosis" charset="0"/>
                <a:ea typeface="AkaAcidDosis" charset="0"/>
                <a:cs typeface="AkaAcidDosis" charset="0"/>
              </a:rPr>
              <a:t>δεν είναι δεσμά</a:t>
            </a:r>
            <a:r>
              <a:rPr lang="el-GR" sz="2400" b="1" i="0" dirty="0">
                <a:solidFill>
                  <a:schemeClr val="bg1"/>
                </a:solidFill>
                <a:effectLst/>
                <a:latin typeface="AkaAcidDosis" charset="0"/>
                <a:ea typeface="AkaAcidDosis" charset="0"/>
                <a:cs typeface="AkaAcidDosis" charset="0"/>
              </a:rPr>
              <a:t>, αλλά τρόπος που οδηγεί στην αποκατάσταση της υγείας, έτσι τα πρέπει και τα μη του θείου θελήματος είναι η </a:t>
            </a:r>
            <a:r>
              <a:rPr lang="el-GR" sz="2400" b="1" i="0" dirty="0">
                <a:solidFill>
                  <a:srgbClr val="92D050"/>
                </a:solidFill>
                <a:effectLst/>
                <a:latin typeface="AkaAcidDosis" charset="0"/>
                <a:ea typeface="AkaAcidDosis" charset="0"/>
                <a:cs typeface="AkaAcidDosis" charset="0"/>
              </a:rPr>
              <a:t>θεραπευτική αγωγή της ψυχής </a:t>
            </a:r>
            <a:r>
              <a:rPr lang="el-GR" sz="2400" b="1" i="0" dirty="0">
                <a:solidFill>
                  <a:schemeClr val="bg1"/>
                </a:solidFill>
                <a:effectLst/>
                <a:latin typeface="AkaAcidDosis" charset="0"/>
                <a:ea typeface="AkaAcidDosis" charset="0"/>
                <a:cs typeface="AkaAcidDosis" charset="0"/>
              </a:rPr>
              <a:t>η οποία και βρίσκει την ειρήνη και την ηρεμία της.</a:t>
            </a:r>
          </a:p>
        </p:txBody>
      </p:sp>
    </p:spTree>
    <p:extLst>
      <p:ext uri="{BB962C8B-B14F-4D97-AF65-F5344CB8AC3E}">
        <p14:creationId xmlns:p14="http://schemas.microsoft.com/office/powerpoint/2010/main" val="11477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πνευματικος αγωνας - Σελίδα 51 από 53 | proseuxi.gr">
            <a:extLst>
              <a:ext uri="{FF2B5EF4-FFF2-40B4-BE49-F238E27FC236}">
                <a16:creationId xmlns:a16="http://schemas.microsoft.com/office/drawing/2014/main" xmlns="" id="{9F88F093-162F-4316-ADD9-3FC92534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8"/>
            <a:ext cx="12192000" cy="686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BE0C6CFD-4000-4ECC-9DDC-389681FA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l-GR" noProof="0" smtClean="0"/>
              <a:t>14</a:t>
            </a:fld>
            <a:endParaRPr lang="el-GR" noProof="0"/>
          </a:p>
        </p:txBody>
      </p:sp>
      <p:sp>
        <p:nvSpPr>
          <p:cNvPr id="7" name="Διάγραμμα ροής: Γραμμή σύνδεσης 6">
            <a:extLst>
              <a:ext uri="{FF2B5EF4-FFF2-40B4-BE49-F238E27FC236}">
                <a16:creationId xmlns:a16="http://schemas.microsoft.com/office/drawing/2014/main" xmlns="" id="{F8B1F9F1-D103-460F-977A-B03145E60DB0}"/>
              </a:ext>
            </a:extLst>
          </p:cNvPr>
          <p:cNvSpPr/>
          <p:nvPr/>
        </p:nvSpPr>
        <p:spPr>
          <a:xfrm>
            <a:off x="2986390" y="558800"/>
            <a:ext cx="5632315" cy="5335737"/>
          </a:xfrm>
          <a:prstGeom prst="flowChartConnector">
            <a:avLst/>
          </a:prstGeom>
          <a:solidFill>
            <a:srgbClr val="FFC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D75F3A-5308-4710-8D50-23D0C1DF3871}"/>
              </a:ext>
            </a:extLst>
          </p:cNvPr>
          <p:cNvSpPr txBox="1"/>
          <p:nvPr/>
        </p:nvSpPr>
        <p:spPr>
          <a:xfrm>
            <a:off x="3592746" y="1333842"/>
            <a:ext cx="44196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i="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Όσο ο άνθρωπος νοιώθει </a:t>
            </a:r>
            <a:r>
              <a:rPr lang="el-GR" sz="2400" b="1" i="0" dirty="0" smtClean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ΠΙΕΣΜΕΝΟΣ </a:t>
            </a:r>
            <a:r>
              <a:rPr lang="el-GR" sz="2400" b="1" i="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και </a:t>
            </a:r>
            <a:r>
              <a:rPr lang="el-GR" sz="2400" b="1" i="0" dirty="0" smtClean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ΠΟΛΎ μάλιστα </a:t>
            </a:r>
            <a:r>
              <a:rPr lang="el-GR" sz="2400" b="1" i="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από τα ΜΗ και τα ΠΡΕΠΕΙ της Εκκλησίας μας, βρίσκεται ακόμη σε νηπιακό πνευματικό στάδιο και θέλει αγώνα για να εφαρμόζει με χαρά αυτά που η πίστη του </a:t>
            </a:r>
            <a:r>
              <a:rPr lang="el-GR" sz="2400" b="1" i="0" dirty="0" smtClean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λέει. Πάντοτε, βέβαια, εφόσον </a:t>
            </a:r>
            <a:r>
              <a:rPr lang="el-GR" sz="2400" b="1" i="0" dirty="0">
                <a:solidFill>
                  <a:schemeClr val="bg1"/>
                </a:solidFill>
                <a:effectLst/>
                <a:latin typeface="Ink Free" panose="03080402000500000000" pitchFamily="66" charset="0"/>
              </a:rPr>
              <a:t>θέλει και όχι με το ζόρι!</a:t>
            </a:r>
          </a:p>
        </p:txBody>
      </p:sp>
    </p:spTree>
    <p:extLst>
      <p:ext uri="{BB962C8B-B14F-4D97-AF65-F5344CB8AC3E}">
        <p14:creationId xmlns:p14="http://schemas.microsoft.com/office/powerpoint/2010/main" val="13024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 descr="Μαρούλια">
            <a:extLst>
              <a:ext uri="{FF2B5EF4-FFF2-40B4-BE49-F238E27FC236}">
                <a16:creationId xmlns:a16="http://schemas.microsoft.com/office/drawing/2014/main" xmlns="" id="{E993FA7A-9A61-804B-A5E4-16683DB6C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908" y="1"/>
            <a:ext cx="12192000" cy="6857999"/>
          </a:xfrm>
          <a:prstGeom prst="rect">
            <a:avLst/>
          </a:prstGeom>
        </p:spPr>
      </p:pic>
      <p:sp>
        <p:nvSpPr>
          <p:cNvPr id="22" name="Ορθογώνιο 13">
            <a:extLst>
              <a:ext uri="{FF2B5EF4-FFF2-40B4-BE49-F238E27FC236}">
                <a16:creationId xmlns:a16="http://schemas.microsoft.com/office/drawing/2014/main" xmlns="" id="{A943D298-0548-4C7A-870B-7594104F82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l-GR" dirty="0"/>
          </a:p>
        </p:txBody>
      </p:sp>
      <p:pic>
        <p:nvPicPr>
          <p:cNvPr id="8194" name="Picture 2" descr="Το ηλιοβασίλεμα κάνει καλό στην υγεία, επιβεβαιώνει επιστημονική έρευνα -  Healthstories.gr - υγεία, διατροφή, ομορφιά, φυσική κατάσταση, κορονοϊός,  ειδήσεις, αρθραγραφία, συμβουλές, νέα,">
            <a:extLst>
              <a:ext uri="{FF2B5EF4-FFF2-40B4-BE49-F238E27FC236}">
                <a16:creationId xmlns:a16="http://schemas.microsoft.com/office/drawing/2014/main" xmlns="" id="{481A2EA9-376B-4192-8E6C-0480BF332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9" y="-2"/>
            <a:ext cx="1220724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Ορθογώνιο 15">
            <a:extLst>
              <a:ext uri="{FF2B5EF4-FFF2-40B4-BE49-F238E27FC236}">
                <a16:creationId xmlns:a16="http://schemas.microsoft.com/office/drawing/2014/main" xmlns="" id="{FF7B26C5-D249-4988-B86B-5A3D9E7BD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0" y="0"/>
            <a:ext cx="12188952" cy="6858000"/>
          </a:xfrm>
          <a:prstGeom prst="rect">
            <a:avLst/>
          </a:prstGeom>
          <a:blipFill dpi="0" rotWithShape="1">
            <a:blip r:embed="rId5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36" y="588990"/>
            <a:ext cx="10058400" cy="1609344"/>
          </a:xfrm>
        </p:spPr>
        <p:txBody>
          <a:bodyPr rtlCol="0">
            <a:normAutofit/>
          </a:bodyPr>
          <a:lstStyle/>
          <a:p>
            <a:pPr rtl="0"/>
            <a:r>
              <a:rPr lang="el-GR" dirty="0" err="1">
                <a:solidFill>
                  <a:schemeClr val="bg1"/>
                </a:solidFill>
                <a:latin typeface="Ink Free" panose="03080402000500000000" pitchFamily="66" charset="0"/>
              </a:rPr>
              <a:t>Επομενωσ</a:t>
            </a:r>
            <a:r>
              <a:rPr lang="el-GR" dirty="0">
                <a:solidFill>
                  <a:schemeClr val="bg1"/>
                </a:solidFill>
                <a:latin typeface="Ink Free" panose="03080402000500000000" pitchFamily="66" charset="0"/>
              </a:rPr>
              <a:t>…</a:t>
            </a:r>
            <a:endParaRPr lang="el-GR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grpSp>
        <p:nvGrpSpPr>
          <p:cNvPr id="24" name="Ομάδα 17">
            <a:extLst>
              <a:ext uri="{FF2B5EF4-FFF2-40B4-BE49-F238E27FC236}">
                <a16:creationId xmlns:a16="http://schemas.microsoft.com/office/drawing/2014/main" xmlns="" id="{46FDAED0-8B04-4181-B3D3-EA0A93C665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Έλλειψη 18">
              <a:extLst>
                <a:ext uri="{FF2B5EF4-FFF2-40B4-BE49-F238E27FC236}">
                  <a16:creationId xmlns:a16="http://schemas.microsoft.com/office/drawing/2014/main" xmlns="" id="{161B6F0D-567B-4CFA-BF50-79FDAC6EB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Έλλειψη 19">
              <a:extLst>
                <a:ext uri="{FF2B5EF4-FFF2-40B4-BE49-F238E27FC236}">
                  <a16:creationId xmlns:a16="http://schemas.microsoft.com/office/drawing/2014/main" xmlns="" id="{8CE5D194-0A7E-49A6-B737-F71C1B3960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xmlns="" id="{77FF10F5-F7BB-EA4C-BFFD-8D8D77D5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rtl="0">
                <a:spcAft>
                  <a:spcPts val="600"/>
                </a:spcAft>
              </a:pPr>
              <a:t>15</a:t>
            </a:fld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Θέση περιεχομένου 2" descr="Εικονίδιο γραφικού SmartArt">
            <a:extLst>
              <a:ext uri="{FF2B5EF4-FFF2-40B4-BE49-F238E27FC236}">
                <a16:creationId xmlns:a16="http://schemas.microsoft.com/office/drawing/2014/main" xmlns="" id="{A3D1C6A2-434F-413C-ACCC-99B0DBD24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360276"/>
              </p:ext>
            </p:extLst>
          </p:nvPr>
        </p:nvGraphicFramePr>
        <p:xfrm>
          <a:off x="1099168" y="1898854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4B7ED7-D68F-449A-B128-0F5F0EE7EC39}"/>
              </a:ext>
            </a:extLst>
          </p:cNvPr>
          <p:cNvSpPr txBox="1"/>
          <p:nvPr/>
        </p:nvSpPr>
        <p:spPr>
          <a:xfrm>
            <a:off x="726636" y="3777690"/>
            <a:ext cx="105828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Varela" charset="0"/>
                <a:ea typeface="Aka-Acid-Varela" charset="0"/>
                <a:cs typeface="Aka-Acid-Varela" charset="0"/>
              </a:rPr>
              <a:t>Το να πιστεύουμε ότι η </a:t>
            </a:r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Varela" charset="0"/>
                <a:ea typeface="Aka-Acid-Varela" charset="0"/>
                <a:cs typeface="Aka-Acid-Varela" charset="0"/>
              </a:rPr>
              <a:t>πίστη μας </a:t>
            </a: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Varela" charset="0"/>
                <a:ea typeface="Aka-Acid-Varela" charset="0"/>
                <a:cs typeface="Aka-Acid-Varela" charset="0"/>
              </a:rPr>
              <a:t>μάς υποβάλλει σε αβάσταχτους περιορισμούς είναι μεγάλη </a:t>
            </a: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Varela" charset="0"/>
                <a:ea typeface="Aka-Acid-Varela" charset="0"/>
                <a:cs typeface="Aka-Acid-Varela" charset="0"/>
              </a:rPr>
              <a:t>ΨΕΥΔΑΙΣΘΗΣΗ</a:t>
            </a: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Varela" charset="0"/>
                <a:ea typeface="Aka-Acid-Varela" charset="0"/>
                <a:cs typeface="Aka-Acid-Varela" charset="0"/>
              </a:rPr>
              <a:t>. Ο άνθρωπος ούτως ή άλλως από την στιγμή της γέννησής του και καθ’ όλη την διάρκεια της ζωής του περιορίζεται από διάφορα πράγματα. Το πρόβλημα δεν είναι η </a:t>
            </a:r>
            <a:r>
              <a:rPr lang="el-G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Varela" charset="0"/>
                <a:ea typeface="Aka-Acid-Varela" charset="0"/>
                <a:cs typeface="Aka-Acid-Varela" charset="0"/>
              </a:rPr>
              <a:t>δέσμευση, αλλά </a:t>
            </a: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Varela" charset="0"/>
                <a:ea typeface="Aka-Acid-Varela" charset="0"/>
                <a:cs typeface="Aka-Acid-Varela" charset="0"/>
              </a:rPr>
              <a:t>το να επιλέξεις την σωστή δέσμευση για εσένα, τη </a:t>
            </a: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Varela" charset="0"/>
                <a:ea typeface="Aka-Acid-Varela" charset="0"/>
                <a:cs typeface="Aka-Acid-Varela" charset="0"/>
              </a:rPr>
              <a:t>ΔΕΣΜΕΥΣΗ ΠΟΥ ΣΟΥ ΤΑΙΡΙΑΖΕΙ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-Varela" charset="0"/>
                <a:ea typeface="Aka-Acid-Varela" charset="0"/>
                <a:cs typeface="Aka-Acid-Varela" charset="0"/>
              </a:rPr>
              <a:t>! </a:t>
            </a:r>
            <a:r>
              <a:rPr lang="el-GR" sz="2400" dirty="0">
                <a:solidFill>
                  <a:schemeClr val="bg1"/>
                </a:solidFill>
                <a:latin typeface="Aka-Acid-Varela" charset="0"/>
                <a:ea typeface="Aka-Acid-Varela" charset="0"/>
                <a:cs typeface="Aka-Acid-Varela" charset="0"/>
              </a:rPr>
              <a:t>Κι εμείς επιλέγουμε την όμορφη δέσμευση το να είμαστε ΧΡΙΣΤΙΑΝΟΙ και να υπακούμε στον ΧΡΙΣΤΟ!</a:t>
            </a:r>
            <a:endParaRPr lang="el-G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-Varela" charset="0"/>
              <a:ea typeface="Aka-Acid-Varela" charset="0"/>
              <a:cs typeface="Aka-Acid-Vare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AE95896B-6905-4618-A7DF-DED8A61FB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Η εν Χριστώ ελευθερία - Ενωμένη Ρωμηοσύνη">
            <a:extLst>
              <a:ext uri="{FF2B5EF4-FFF2-40B4-BE49-F238E27FC236}">
                <a16:creationId xmlns:a16="http://schemas.microsoft.com/office/drawing/2014/main" xmlns="" id="{66E9F456-42DB-44A9-B47F-A9A3DE1D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82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7748BD8C-4984-4138-94CA-2DC5F39D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488" y="-597410"/>
            <a:ext cx="8163412" cy="3581909"/>
          </a:xfrm>
        </p:spPr>
        <p:txBody>
          <a:bodyPr rtlCol="0" anchor="b">
            <a:normAutofit/>
          </a:bodyPr>
          <a:lstStyle/>
          <a:p>
            <a:pPr rtl="0"/>
            <a:r>
              <a:rPr lang="el-GR" sz="4800" dirty="0" err="1">
                <a:solidFill>
                  <a:srgbClr val="FFFFFF"/>
                </a:solidFill>
                <a:latin typeface="Ink Free" panose="03080402000500000000" pitchFamily="66" charset="0"/>
              </a:rPr>
              <a:t>Τελοσ</a:t>
            </a:r>
            <a:r>
              <a:rPr lang="el-GR" sz="4800" dirty="0">
                <a:solidFill>
                  <a:srgbClr val="FFFFFF"/>
                </a:solidFill>
                <a:latin typeface="Ink Free" panose="03080402000500000000" pitchFamily="66" charset="0"/>
              </a:rPr>
              <a:t> </a:t>
            </a:r>
            <a:r>
              <a:rPr lang="el-GR" sz="4800" dirty="0" smtClean="0">
                <a:solidFill>
                  <a:srgbClr val="FFFFFF"/>
                </a:solidFill>
                <a:latin typeface="Ink Free" panose="03080402000500000000" pitchFamily="66" charset="0"/>
              </a:rPr>
              <a:t>και</a:t>
            </a:r>
            <a:br>
              <a:rPr lang="el-GR" sz="4800" dirty="0" smtClean="0">
                <a:solidFill>
                  <a:srgbClr val="FFFFFF"/>
                </a:solidFill>
                <a:latin typeface="Ink Free" panose="03080402000500000000" pitchFamily="66" charset="0"/>
              </a:rPr>
            </a:br>
            <a:r>
              <a:rPr lang="el-GR" sz="4800" dirty="0" smtClean="0">
                <a:solidFill>
                  <a:srgbClr val="FFFFFF"/>
                </a:solidFill>
                <a:latin typeface="Ink Free" panose="03080402000500000000" pitchFamily="66" charset="0"/>
              </a:rPr>
              <a:t>τω </a:t>
            </a:r>
            <a:r>
              <a:rPr lang="el-GR" sz="4800" dirty="0" err="1">
                <a:solidFill>
                  <a:srgbClr val="FFFFFF"/>
                </a:solidFill>
                <a:latin typeface="Ink Free" panose="03080402000500000000" pitchFamily="66" charset="0"/>
              </a:rPr>
              <a:t>θεω</a:t>
            </a:r>
            <a:r>
              <a:rPr lang="el-GR" sz="4800" dirty="0">
                <a:solidFill>
                  <a:srgbClr val="FFFFFF"/>
                </a:solidFill>
                <a:latin typeface="Ink Free" panose="03080402000500000000" pitchFamily="66" charset="0"/>
              </a:rPr>
              <a:t> </a:t>
            </a:r>
            <a:br>
              <a:rPr lang="el-GR" sz="4800" dirty="0">
                <a:solidFill>
                  <a:srgbClr val="FFFFFF"/>
                </a:solidFill>
                <a:latin typeface="Ink Free" panose="03080402000500000000" pitchFamily="66" charset="0"/>
              </a:rPr>
            </a:br>
            <a:r>
              <a:rPr lang="el-GR" sz="4800" dirty="0" err="1">
                <a:solidFill>
                  <a:srgbClr val="FFFFFF"/>
                </a:solidFill>
                <a:latin typeface="Ink Free" panose="03080402000500000000" pitchFamily="66" charset="0"/>
              </a:rPr>
              <a:t>δοξα</a:t>
            </a:r>
            <a:r>
              <a:rPr lang="el-GR" sz="4800" dirty="0">
                <a:solidFill>
                  <a:srgbClr val="FFFFFF"/>
                </a:solidFill>
                <a:latin typeface="Ink Free" panose="03080402000500000000" pitchFamily="66" charset="0"/>
              </a:rPr>
              <a:t>!</a:t>
            </a:r>
            <a:endParaRPr lang="el-GR" sz="4800" b="1" dirty="0">
              <a:solidFill>
                <a:srgbClr val="FFFFFF"/>
              </a:solidFill>
              <a:latin typeface="Ink Free" panose="030804020005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35" y="6237902"/>
            <a:ext cx="1804481" cy="41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343" y="0"/>
            <a:ext cx="134800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6267"/>
            <a:ext cx="7350252" cy="1460899"/>
          </a:xfrm>
        </p:spPr>
        <p:txBody>
          <a:bodyPr>
            <a:normAutofit/>
          </a:bodyPr>
          <a:lstStyle/>
          <a:p>
            <a:r>
              <a:rPr lang="el-GR" sz="4800" dirty="0" smtClean="0">
                <a:solidFill>
                  <a:srgbClr val="00B050"/>
                </a:solidFill>
              </a:rPr>
              <a:t>ΣΤΟΙΧΕΙΑ ΕΚΔΟΣΗΣ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248" y="1882032"/>
            <a:ext cx="10058400" cy="4153711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Aka-Acid-Varela" charset="0"/>
                <a:ea typeface="Aka-Acid-Varela" charset="0"/>
                <a:cs typeface="Aka-Acid-Varela" charset="0"/>
              </a:rPr>
              <a:t>ΤΙΤΛΟΣ:</a:t>
            </a:r>
            <a:r>
              <a:rPr lang="el-GR" sz="2400" b="1" dirty="0">
                <a:latin typeface="Aka-Acid-Varela" charset="0"/>
                <a:ea typeface="Aka-Acid-Varela" charset="0"/>
                <a:cs typeface="Aka-Acid-Varela" charset="0"/>
              </a:rPr>
              <a:t/>
            </a:r>
            <a:br>
              <a:rPr lang="el-GR" sz="2400" b="1" dirty="0">
                <a:latin typeface="Aka-Acid-Varela" charset="0"/>
                <a:ea typeface="Aka-Acid-Varela" charset="0"/>
                <a:cs typeface="Aka-Acid-Varela" charset="0"/>
              </a:rPr>
            </a:br>
            <a:r>
              <a:rPr lang="el-GR" sz="2400" b="1" dirty="0" smtClean="0">
                <a:latin typeface="Aka-Acid-Varela" charset="0"/>
                <a:ea typeface="Aka-Acid-Varela" charset="0"/>
                <a:cs typeface="Aka-Acid-Varela" charset="0"/>
              </a:rPr>
              <a:t>	</a:t>
            </a:r>
            <a:r>
              <a:rPr lang="el-GR" sz="2400" b="1" dirty="0" smtClean="0">
                <a:solidFill>
                  <a:srgbClr val="00B050"/>
                </a:solidFill>
                <a:latin typeface="Aka-Acid-Varela" charset="0"/>
                <a:ea typeface="Aka-Acid-Varela" charset="0"/>
                <a:cs typeface="Aka-Acid-Varela" charset="0"/>
              </a:rPr>
              <a:t>ΤΑ </a:t>
            </a:r>
            <a:r>
              <a:rPr lang="en-US" sz="2400" b="1" dirty="0" smtClean="0">
                <a:solidFill>
                  <a:srgbClr val="00B050"/>
                </a:solidFill>
                <a:latin typeface="Aka-Acid-Varela" charset="0"/>
                <a:ea typeface="Aka-Acid-Varela" charset="0"/>
                <a:cs typeface="Aka-Acid-Varela" charset="0"/>
              </a:rPr>
              <a:t>“</a:t>
            </a:r>
            <a:r>
              <a:rPr lang="el-GR" sz="2400" b="1" dirty="0" smtClean="0">
                <a:solidFill>
                  <a:srgbClr val="00B050"/>
                </a:solidFill>
                <a:latin typeface="Aka-Acid-Varela" charset="0"/>
                <a:ea typeface="Aka-Acid-Varela" charset="0"/>
                <a:cs typeface="Aka-Acid-Varela" charset="0"/>
              </a:rPr>
              <a:t>ΜΗ</a:t>
            </a:r>
            <a:r>
              <a:rPr lang="en-US" sz="2400" b="1" dirty="0" smtClean="0">
                <a:solidFill>
                  <a:srgbClr val="00B050"/>
                </a:solidFill>
                <a:latin typeface="Aka-Acid-Varela" charset="0"/>
                <a:ea typeface="Aka-Acid-Varela" charset="0"/>
                <a:cs typeface="Aka-Acid-Varela" charset="0"/>
              </a:rPr>
              <a:t>”</a:t>
            </a:r>
            <a:r>
              <a:rPr lang="el-GR" sz="2400" b="1" dirty="0" smtClean="0">
                <a:solidFill>
                  <a:srgbClr val="00B050"/>
                </a:solidFill>
                <a:latin typeface="Aka-Acid-Varela" charset="0"/>
                <a:ea typeface="Aka-Acid-Varela" charset="0"/>
                <a:cs typeface="Aka-Acid-Varela" charset="0"/>
              </a:rPr>
              <a:t> ΚΑΙ ΤΑ </a:t>
            </a:r>
            <a:r>
              <a:rPr lang="en-US" sz="2400" b="1" dirty="0" smtClean="0">
                <a:solidFill>
                  <a:srgbClr val="00B050"/>
                </a:solidFill>
                <a:latin typeface="Aka-Acid-Varela" charset="0"/>
                <a:ea typeface="Aka-Acid-Varela" charset="0"/>
                <a:cs typeface="Aka-Acid-Varela" charset="0"/>
              </a:rPr>
              <a:t>“</a:t>
            </a:r>
            <a:r>
              <a:rPr lang="el-GR" sz="2400" b="1" dirty="0" smtClean="0">
                <a:solidFill>
                  <a:srgbClr val="00B050"/>
                </a:solidFill>
                <a:latin typeface="Aka-Acid-Varela" charset="0"/>
                <a:ea typeface="Aka-Acid-Varela" charset="0"/>
                <a:cs typeface="Aka-Acid-Varela" charset="0"/>
              </a:rPr>
              <a:t>ΠΡΕΠΕΙ</a:t>
            </a:r>
            <a:r>
              <a:rPr lang="en-US" sz="2400" b="1" dirty="0" smtClean="0">
                <a:solidFill>
                  <a:srgbClr val="00B050"/>
                </a:solidFill>
                <a:latin typeface="Aka-Acid-Varela" charset="0"/>
                <a:ea typeface="Aka-Acid-Varela" charset="0"/>
                <a:cs typeface="Aka-Acid-Varela" charset="0"/>
              </a:rPr>
              <a:t>”</a:t>
            </a:r>
            <a:endParaRPr lang="el-GR" sz="2400" dirty="0">
              <a:solidFill>
                <a:srgbClr val="00B050"/>
              </a:solidFill>
              <a:latin typeface="Aka-Acid-Varela" charset="0"/>
              <a:ea typeface="Aka-Acid-Varela" charset="0"/>
              <a:cs typeface="Aka-Acid-Varela" charset="0"/>
            </a:endParaRPr>
          </a:p>
          <a:p>
            <a:r>
              <a:rPr lang="el-GR" b="1" dirty="0" smtClean="0">
                <a:latin typeface="Aka-Acid-Varela" charset="0"/>
                <a:ea typeface="Aka-Acid-Varela" charset="0"/>
                <a:cs typeface="Aka-Acid-Varela" charset="0"/>
              </a:rPr>
              <a:t>ΣΥΓΓΡΑΦΗ</a:t>
            </a:r>
            <a:r>
              <a:rPr lang="el-GR" dirty="0" smtClean="0">
                <a:latin typeface="Aka-Acid-Varela" charset="0"/>
                <a:ea typeface="Aka-Acid-Varela" charset="0"/>
                <a:cs typeface="Aka-Acid-Varela" charset="0"/>
              </a:rPr>
              <a:t>: </a:t>
            </a:r>
          </a:p>
          <a:p>
            <a:pPr lvl="1"/>
            <a:r>
              <a:rPr lang="el-GR" dirty="0" smtClean="0">
                <a:latin typeface="Aka-Acid-Varela" charset="0"/>
                <a:ea typeface="Aka-Acid-Varela" charset="0"/>
                <a:cs typeface="Aka-Acid-Varela" charset="0"/>
              </a:rPr>
              <a:t>Μαριλένα Αναστασοπούλου, δημοσιογράφος, θεολόγος</a:t>
            </a:r>
          </a:p>
          <a:p>
            <a:r>
              <a:rPr lang="el-GR" b="1" dirty="0" smtClean="0">
                <a:latin typeface="Aka-Acid-Varela" charset="0"/>
                <a:ea typeface="Aka-Acid-Varela" charset="0"/>
                <a:cs typeface="Aka-Acid-Varela" charset="0"/>
              </a:rPr>
              <a:t>ΕΠΙΜΕΛΕΙΑ </a:t>
            </a:r>
            <a:r>
              <a:rPr lang="el-GR" b="1" dirty="0">
                <a:latin typeface="Aka-Acid-Varela" charset="0"/>
                <a:ea typeface="Aka-Acid-Varela" charset="0"/>
                <a:cs typeface="Aka-Acid-Varela" charset="0"/>
              </a:rPr>
              <a:t>– ΠΡΟΣΘΑΦΑΙΡΕΣΕΙΣ - ΠΡΟΒΟΛΗ </a:t>
            </a:r>
            <a:endParaRPr lang="el-GR" dirty="0">
              <a:latin typeface="Aka-Acid-Varela" charset="0"/>
              <a:ea typeface="Aka-Acid-Varela" charset="0"/>
              <a:cs typeface="Aka-Acid-Varela" charset="0"/>
            </a:endParaRPr>
          </a:p>
          <a:p>
            <a:pPr lvl="1"/>
            <a:r>
              <a:rPr lang="el-GR" dirty="0">
                <a:latin typeface="Aka-Acid-Varela" charset="0"/>
                <a:ea typeface="Aka-Acid-Varela" charset="0"/>
                <a:cs typeface="Aka-Acid-Varela" charset="0"/>
              </a:rPr>
              <a:t>π. </a:t>
            </a:r>
            <a:r>
              <a:rPr lang="el-GR" dirty="0" err="1">
                <a:latin typeface="Aka-Acid-Varela" charset="0"/>
                <a:ea typeface="Aka-Acid-Varela" charset="0"/>
                <a:cs typeface="Aka-Acid-Varela" charset="0"/>
              </a:rPr>
              <a:t>Αυγουστίνος</a:t>
            </a:r>
            <a:r>
              <a:rPr lang="el-GR" dirty="0">
                <a:latin typeface="Aka-Acid-Varela" charset="0"/>
                <a:ea typeface="Aka-Acid-Varela" charset="0"/>
                <a:cs typeface="Aka-Acid-Varela" charset="0"/>
              </a:rPr>
              <a:t> </a:t>
            </a:r>
            <a:r>
              <a:rPr lang="el-GR" dirty="0" err="1">
                <a:latin typeface="Aka-Acid-Varela" charset="0"/>
                <a:ea typeface="Aka-Acid-Varela" charset="0"/>
                <a:cs typeface="Aka-Acid-Varela" charset="0"/>
              </a:rPr>
              <a:t>Σύρρος</a:t>
            </a:r>
            <a:r>
              <a:rPr lang="el-GR" dirty="0">
                <a:latin typeface="Aka-Acid-Varela" charset="0"/>
                <a:ea typeface="Aka-Acid-Varela" charset="0"/>
                <a:cs typeface="Aka-Acid-Varela" charset="0"/>
              </a:rPr>
              <a:t>, </a:t>
            </a:r>
            <a:r>
              <a:rPr lang="el-GR" dirty="0" err="1">
                <a:latin typeface="Aka-Acid-Varela" charset="0"/>
                <a:ea typeface="Aka-Acid-Varela" charset="0"/>
                <a:cs typeface="Aka-Acid-Varela" charset="0"/>
              </a:rPr>
              <a:t>Υπεύθυνος</a:t>
            </a:r>
            <a:r>
              <a:rPr lang="el-GR" dirty="0">
                <a:latin typeface="Aka-Acid-Varela" charset="0"/>
                <a:ea typeface="Aka-Acid-Varela" charset="0"/>
                <a:cs typeface="Aka-Acid-Varela" charset="0"/>
              </a:rPr>
              <a:t> </a:t>
            </a:r>
            <a:r>
              <a:rPr lang="el-GR" dirty="0" err="1">
                <a:latin typeface="Aka-Acid-Varela" charset="0"/>
                <a:ea typeface="Aka-Acid-Varela" charset="0"/>
                <a:cs typeface="Aka-Acid-Varela" charset="0"/>
              </a:rPr>
              <a:t>Νεότητας</a:t>
            </a:r>
            <a:r>
              <a:rPr lang="el-GR" dirty="0">
                <a:latin typeface="Aka-Acid-Varela" charset="0"/>
                <a:ea typeface="Aka-Acid-Varela" charset="0"/>
                <a:cs typeface="Aka-Acid-Varela" charset="0"/>
              </a:rPr>
              <a:t> Ι. Μ. </a:t>
            </a:r>
            <a:r>
              <a:rPr lang="el-GR" dirty="0" err="1">
                <a:latin typeface="Aka-Acid-Varela" charset="0"/>
                <a:ea typeface="Aka-Acid-Varela" charset="0"/>
                <a:cs typeface="Aka-Acid-Varela" charset="0"/>
              </a:rPr>
              <a:t>Φωκίδας</a:t>
            </a:r>
            <a:r>
              <a:rPr lang="el-GR" dirty="0">
                <a:latin typeface="Aka-Acid-Varela" charset="0"/>
                <a:ea typeface="Aka-Acid-Varela" charset="0"/>
                <a:cs typeface="Aka-Acid-Varela" charset="0"/>
              </a:rPr>
              <a:t> </a:t>
            </a:r>
          </a:p>
          <a:p>
            <a:r>
              <a:rPr lang="el-GR" b="1" dirty="0" smtClean="0">
                <a:latin typeface="Aka-Acid-Varela" charset="0"/>
                <a:ea typeface="Aka-Acid-Varela" charset="0"/>
                <a:cs typeface="Aka-Acid-Varela" charset="0"/>
              </a:rPr>
              <a:t>ΓΡΑΦΙΚΑ:</a:t>
            </a:r>
            <a:endParaRPr lang="el-GR" dirty="0">
              <a:latin typeface="Aka-Acid-Varela" charset="0"/>
              <a:ea typeface="Aka-Acid-Varela" charset="0"/>
              <a:cs typeface="Aka-Acid-Varela" charset="0"/>
            </a:endParaRPr>
          </a:p>
          <a:p>
            <a:pPr lvl="1"/>
            <a:r>
              <a:rPr lang="el-GR" dirty="0" smtClean="0">
                <a:latin typeface="Aka-Acid-Varela" charset="0"/>
                <a:ea typeface="Aka-Acid-Varela" charset="0"/>
                <a:cs typeface="Aka-Acid-Varela" charset="0"/>
              </a:rPr>
              <a:t>Χαρίκλεια </a:t>
            </a:r>
            <a:r>
              <a:rPr lang="el-GR" dirty="0" err="1" smtClean="0">
                <a:latin typeface="Aka-Acid-Varela" charset="0"/>
                <a:ea typeface="Aka-Acid-Varela" charset="0"/>
                <a:cs typeface="Aka-Acid-Varela" charset="0"/>
              </a:rPr>
              <a:t>Κακούρη</a:t>
            </a:r>
            <a:r>
              <a:rPr lang="el-GR" dirty="0" smtClean="0">
                <a:latin typeface="Aka-Acid-Varela" charset="0"/>
                <a:ea typeface="Aka-Acid-Varela" charset="0"/>
                <a:cs typeface="Aka-Acid-Varela" charset="0"/>
              </a:rPr>
              <a:t>, </a:t>
            </a:r>
            <a:r>
              <a:rPr lang="el-GR" dirty="0" err="1">
                <a:latin typeface="Aka-Acid-Varela" charset="0"/>
                <a:ea typeface="Aka-Acid-Varela" charset="0"/>
                <a:cs typeface="Aka-Acid-Varela" charset="0"/>
              </a:rPr>
              <a:t>π</a:t>
            </a:r>
            <a:r>
              <a:rPr lang="el-GR" dirty="0" err="1" smtClean="0">
                <a:latin typeface="Aka-Acid-Varela" charset="0"/>
                <a:ea typeface="Aka-Acid-Varela" charset="0"/>
                <a:cs typeface="Aka-Acid-Varela" charset="0"/>
              </a:rPr>
              <a:t>τυχ</a:t>
            </a:r>
            <a:r>
              <a:rPr lang="el-GR" dirty="0" smtClean="0">
                <a:latin typeface="Aka-Acid-Varela" charset="0"/>
                <a:ea typeface="Aka-Acid-Varela" charset="0"/>
                <a:cs typeface="Aka-Acid-Varela" charset="0"/>
              </a:rPr>
              <a:t>. Παιδαγωγικών</a:t>
            </a:r>
          </a:p>
          <a:p>
            <a:pPr marL="274320" lvl="1" indent="0">
              <a:buNone/>
            </a:pPr>
            <a:r>
              <a:rPr lang="el-GR" dirty="0" smtClean="0">
                <a:latin typeface="Aka-Acid-Varela" charset="0"/>
                <a:ea typeface="Aka-Acid-Varela" charset="0"/>
                <a:cs typeface="Aka-Acid-Varela" charset="0"/>
              </a:rPr>
              <a:t>Το άρθρο είναι ολόκληρο δημοσιευμένο στην σελίδα του Γραφείου Νεότητας </a:t>
            </a:r>
            <a:r>
              <a:rPr lang="en-US" dirty="0" smtClean="0">
                <a:latin typeface="Aka-Acid-Varela" charset="0"/>
                <a:ea typeface="Aka-Acid-Varela" charset="0"/>
                <a:cs typeface="Aka-Acid-Varela" charset="0"/>
                <a:hlinkClick r:id="rId3"/>
              </a:rPr>
              <a:t>https</a:t>
            </a:r>
            <a:r>
              <a:rPr lang="en-US" dirty="0">
                <a:latin typeface="Aka-Acid-Varela" charset="0"/>
                <a:ea typeface="Aka-Acid-Varela" charset="0"/>
                <a:cs typeface="Aka-Acid-Varela" charset="0"/>
                <a:hlinkClick r:id="rId3"/>
              </a:rPr>
              <a:t>://neotitafokidas.gr</a:t>
            </a:r>
            <a:r>
              <a:rPr lang="en-US" dirty="0" smtClean="0">
                <a:latin typeface="Aka-Acid-Varela" charset="0"/>
                <a:ea typeface="Aka-Acid-Varela" charset="0"/>
                <a:cs typeface="Aka-Acid-Varela" charset="0"/>
                <a:hlinkClick r:id="rId3"/>
              </a:rPr>
              <a:t>/</a:t>
            </a:r>
            <a:r>
              <a:rPr lang="el-GR" dirty="0" smtClean="0">
                <a:latin typeface="Aka-Acid-Varela" charset="0"/>
                <a:ea typeface="Aka-Acid-Varela" charset="0"/>
                <a:cs typeface="Aka-Acid-Varela" charset="0"/>
              </a:rPr>
              <a:t> </a:t>
            </a:r>
            <a:r>
              <a:rPr lang="el-GR" b="1" dirty="0"/>
              <a:t>ΘΕΜΑ 3.3 | Τα ΜΗ και τα ΠΡΕΠΕΙ</a:t>
            </a:r>
          </a:p>
          <a:p>
            <a:r>
              <a:rPr lang="el-GR" b="1" dirty="0" smtClean="0">
                <a:latin typeface="Aka-Acid-Varela" charset="0"/>
                <a:ea typeface="Aka-Acid-Varela" charset="0"/>
                <a:cs typeface="Aka-Acid-Varela" charset="0"/>
              </a:rPr>
              <a:t>ΗΜΕΡΟΜΗΝΙΑ: </a:t>
            </a:r>
            <a:r>
              <a:rPr lang="el-GR" b="1" dirty="0" err="1" smtClean="0">
                <a:latin typeface="Aka-Acid-Varela" charset="0"/>
                <a:ea typeface="Aka-Acid-Varela" charset="0"/>
                <a:cs typeface="Aka-Acid-Varela" charset="0"/>
              </a:rPr>
              <a:t>Νοεμ</a:t>
            </a:r>
            <a:r>
              <a:rPr lang="el-GR" b="1" dirty="0" smtClean="0">
                <a:latin typeface="Aka-Acid-Varela" charset="0"/>
                <a:ea typeface="Aka-Acid-Varela" charset="0"/>
                <a:cs typeface="Aka-Acid-Varela" charset="0"/>
              </a:rPr>
              <a:t>. </a:t>
            </a:r>
            <a:r>
              <a:rPr lang="en-US" b="1" dirty="0" smtClean="0">
                <a:latin typeface="Aka-Acid-Varela" charset="0"/>
                <a:ea typeface="Aka-Acid-Varela" charset="0"/>
                <a:cs typeface="Aka-Acid-Varela" charset="0"/>
              </a:rPr>
              <a:t>2023</a:t>
            </a:r>
            <a:endParaRPr lang="el-GR" dirty="0">
              <a:latin typeface="Aka-Acid-Varela" charset="0"/>
              <a:ea typeface="Aka-Acid-Varela" charset="0"/>
              <a:cs typeface="Aka-Acid-Varel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l-GR" noProof="0" smtClean="0"/>
              <a:t>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7806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Η απόγνωση και οι νέοι ή εξορκισμός των ολέθριων συνεπειών | Nextdeal">
            <a:extLst>
              <a:ext uri="{FF2B5EF4-FFF2-40B4-BE49-F238E27FC236}">
                <a16:creationId xmlns:a16="http://schemas.microsoft.com/office/drawing/2014/main" xmlns="" id="{06EA13BC-4E1B-4586-8A51-7FB40F8DE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xmlns="" id="{30BFEA2F-7899-438E-AB56-6A5FFA84068A}"/>
              </a:ext>
            </a:extLst>
          </p:cNvPr>
          <p:cNvSpPr/>
          <p:nvPr/>
        </p:nvSpPr>
        <p:spPr>
          <a:xfrm>
            <a:off x="887506" y="609600"/>
            <a:ext cx="5208494" cy="3299012"/>
          </a:xfrm>
          <a:prstGeom prst="wedgeRoundRectCallout">
            <a:avLst>
              <a:gd name="adj1" fmla="val 60815"/>
              <a:gd name="adj2" fmla="val 34119"/>
              <a:gd name="adj3" fmla="val 16667"/>
            </a:avLst>
          </a:prstGeom>
          <a:solidFill>
            <a:srgbClr val="FFFFFF">
              <a:alpha val="81961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2645543-0BBC-4D6B-B9C7-93145433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54" y="1712259"/>
            <a:ext cx="5142694" cy="1048332"/>
          </a:xfrm>
        </p:spPr>
        <p:txBody>
          <a:bodyPr>
            <a:normAutofit fontScale="90000"/>
          </a:bodyPr>
          <a:lstStyle/>
          <a:p>
            <a:r>
              <a:rPr lang="el-GR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ΝΙΩθεις</a:t>
            </a:r>
            <a:r>
              <a:rPr lang="mr-IN" dirty="0" smtClean="0">
                <a:solidFill>
                  <a:srgbClr val="4A7412"/>
                </a:solidFill>
                <a:latin typeface="Ink Free" panose="03080402000500000000" pitchFamily="66" charset="0"/>
              </a:rPr>
              <a:t>…</a:t>
            </a:r>
            <a:r>
              <a:rPr lang="el-GR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</a:t>
            </a:r>
            <a:br>
              <a:rPr lang="el-GR" dirty="0" smtClean="0">
                <a:solidFill>
                  <a:srgbClr val="4A7412"/>
                </a:solidFill>
                <a:latin typeface="Ink Free" panose="03080402000500000000" pitchFamily="66" charset="0"/>
              </a:rPr>
            </a:b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Οτι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κΑτι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σε 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πνΙγει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και δεν 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μπορεις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να 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Ζησεις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πραγματικΑ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Ετσι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Οπως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επιθυμεΙς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! </a:t>
            </a:r>
            <a:b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</a:b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	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ΕΙναι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Ομως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αυτή</a:t>
            </a:r>
            <a:b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</a:b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	η 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πραγματικΟτητα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; </a:t>
            </a:r>
            <a:b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</a:b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	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ΣκΕφτεσαι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 </a:t>
            </a:r>
            <a:r>
              <a:rPr lang="el-GR" sz="3100" dirty="0" err="1" smtClean="0">
                <a:solidFill>
                  <a:srgbClr val="4A7412"/>
                </a:solidFill>
                <a:latin typeface="Ink Free" panose="03080402000500000000" pitchFamily="66" charset="0"/>
              </a:rPr>
              <a:t>σωστΑ</a:t>
            </a:r>
            <a:r>
              <a:rPr lang="el-GR" sz="3100" dirty="0" smtClean="0">
                <a:solidFill>
                  <a:srgbClr val="4A7412"/>
                </a:solidFill>
                <a:latin typeface="Ink Free" panose="03080402000500000000" pitchFamily="66" charset="0"/>
              </a:rPr>
              <a:t>;</a:t>
            </a:r>
            <a:endParaRPr lang="el-GR" dirty="0">
              <a:solidFill>
                <a:srgbClr val="4A7412"/>
              </a:solidFill>
              <a:latin typeface="Ink Free" panose="03080402000500000000" pitchFamily="66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D45DDA4C-D777-4B57-ADB7-4E4B2EA2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l-GR" noProof="0" smtClean="0"/>
              <a:t>3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647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Θέλει αρετή και τόλμη η ελευθερία | CITY Status">
            <a:extLst>
              <a:ext uri="{FF2B5EF4-FFF2-40B4-BE49-F238E27FC236}">
                <a16:creationId xmlns:a16="http://schemas.microsoft.com/office/drawing/2014/main" xmlns="" id="{4969F977-C604-4E64-8B0A-D3B99D349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172A3F3-5F49-4455-B2AF-8144371E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35" y="33345"/>
            <a:ext cx="10058400" cy="1609344"/>
          </a:xfrm>
        </p:spPr>
        <p:txBody>
          <a:bodyPr/>
          <a:lstStyle/>
          <a:p>
            <a:r>
              <a:rPr lang="el-GR" dirty="0" err="1">
                <a:solidFill>
                  <a:schemeClr val="accent1"/>
                </a:solidFill>
                <a:latin typeface="Ink Free" panose="03080402000500000000" pitchFamily="66" charset="0"/>
              </a:rPr>
              <a:t>Ελευθερια</a:t>
            </a:r>
            <a:r>
              <a:rPr lang="el-GR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97671B86-A429-41FD-BF25-7F281F2C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l-GR" noProof="0" smtClean="0"/>
              <a:t>4</a:t>
            </a:fld>
            <a:endParaRPr lang="el-GR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D6F4C1-D942-4F51-9B8E-CCDF4C1636A8}"/>
              </a:ext>
            </a:extLst>
          </p:cNvPr>
          <p:cNvSpPr txBox="1"/>
          <p:nvPr/>
        </p:nvSpPr>
        <p:spPr>
          <a:xfrm>
            <a:off x="3467430" y="101531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latin typeface="Ink Free" panose="03080402000500000000" pitchFamily="66" charset="0"/>
              </a:rPr>
              <a:t>είναι…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1BE401-C12A-4997-8AD0-651C9C98EEB3}"/>
              </a:ext>
            </a:extLst>
          </p:cNvPr>
          <p:cNvSpPr txBox="1"/>
          <p:nvPr/>
        </p:nvSpPr>
        <p:spPr>
          <a:xfrm>
            <a:off x="240792" y="3969613"/>
            <a:ext cx="631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bg1"/>
                </a:solidFill>
                <a:latin typeface="Ink Free" panose="03080402000500000000" pitchFamily="66" charset="0"/>
              </a:rPr>
              <a:t>Η δυνατότητα που έχει ένας άνθρωπος να δρα κατά βούληση. Όπως δηλαδή θέλει, όπως σκεφτεί, όπως νιώθει.</a:t>
            </a:r>
          </a:p>
        </p:txBody>
      </p:sp>
    </p:spTree>
    <p:extLst>
      <p:ext uri="{BB962C8B-B14F-4D97-AF65-F5344CB8AC3E}">
        <p14:creationId xmlns:p14="http://schemas.microsoft.com/office/powerpoint/2010/main" val="34384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Σύνολο Αναίσθητος δικαστήριο ελευθεροσ ανθρωποσ ύποπτος κάρτα συμμετέχω">
            <a:extLst>
              <a:ext uri="{FF2B5EF4-FFF2-40B4-BE49-F238E27FC236}">
                <a16:creationId xmlns:a16="http://schemas.microsoft.com/office/drawing/2014/main" xmlns="" id="{F83A8E08-CBCF-44C0-99F6-1D7629AB6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510853B0-E6FC-44EF-A677-A399015C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l-GR" noProof="0" smtClean="0"/>
              <a:t>5</a:t>
            </a:fld>
            <a:endParaRPr lang="el-GR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8064EC-9CF4-481A-BA20-54219EE65EA8}"/>
              </a:ext>
            </a:extLst>
          </p:cNvPr>
          <p:cNvSpPr txBox="1"/>
          <p:nvPr/>
        </p:nvSpPr>
        <p:spPr>
          <a:xfrm>
            <a:off x="358588" y="401215"/>
            <a:ext cx="683988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Η </a:t>
            </a:r>
            <a:r>
              <a:rPr lang="el-GR" sz="4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ΚΑΘΟΛΙΚΗ ΕΛΕΥΘΕΡΙΑ</a:t>
            </a:r>
            <a:endParaRPr lang="el-GR" b="0" i="0" dirty="0">
              <a:solidFill>
                <a:srgbClr val="000000"/>
              </a:solidFill>
              <a:effectLst/>
              <a:latin typeface="Manrope"/>
            </a:endParaRPr>
          </a:p>
          <a:p>
            <a:endParaRPr lang="el-GR" dirty="0">
              <a:solidFill>
                <a:srgbClr val="000000"/>
              </a:solidFill>
              <a:latin typeface="Manrope"/>
            </a:endParaRPr>
          </a:p>
          <a:p>
            <a:pPr algn="just"/>
            <a:endParaRPr lang="el-GR" sz="24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just"/>
            <a:r>
              <a:rPr lang="el-GR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Είναι το συνολικό αποτέλεσμα της ατομικής, της κοινωνικής και της πολιτικής ελευθερίας, καθώς και των εσωτερικών ελευθεριών.</a:t>
            </a:r>
          </a:p>
          <a:p>
            <a:pPr algn="just"/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just"/>
            <a:endParaRPr lang="el-GR" sz="24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011078-7429-4CC8-8980-AFC60A7FFA7A}"/>
              </a:ext>
            </a:extLst>
          </p:cNvPr>
          <p:cNvSpPr txBox="1"/>
          <p:nvPr/>
        </p:nvSpPr>
        <p:spPr>
          <a:xfrm>
            <a:off x="358588" y="4485191"/>
            <a:ext cx="61677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Με</a:t>
            </a:r>
            <a:r>
              <a:rPr lang="el-G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l-GR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απλά λόγια, </a:t>
            </a:r>
            <a:r>
              <a:rPr lang="el-GR" sz="24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ΕΛΕΥΘΕΡΙΑ ΕΙΝΑΙ να </a:t>
            </a:r>
            <a:r>
              <a:rPr lang="el-GR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μπορείς να αποφασίζεις ελεύθερα χωρίς εξωτερικούς (π.χ. φασιστικό πολίτευμα, δουλεία) και εσωτερικούς περιορισμούς (π.χ. πνευματική, ψυχολογική, ηθική ελευθερία).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4376D259-3269-427D-AF4A-58D816DB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l-GR" noProof="0" smtClean="0"/>
              <a:t>6</a:t>
            </a:fld>
            <a:endParaRPr lang="el-GR" noProof="0"/>
          </a:p>
        </p:txBody>
      </p:sp>
      <p:pic>
        <p:nvPicPr>
          <p:cNvPr id="2050" name="Picture 2" descr="Το να περνάς χρόνο μόνος σου, κάνει καλό στην καριέρα σου. Εδώ είναι οι 6  απλοί λόγοι | It's Possible">
            <a:extLst>
              <a:ext uri="{FF2B5EF4-FFF2-40B4-BE49-F238E27FC236}">
                <a16:creationId xmlns:a16="http://schemas.microsoft.com/office/drawing/2014/main" xmlns="" id="{10A76D0F-7E6B-4487-B5DF-DC304E9B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xmlns="" id="{D818ECFE-38A7-43FF-BE62-D47863FAE8B4}"/>
              </a:ext>
            </a:extLst>
          </p:cNvPr>
          <p:cNvSpPr/>
          <p:nvPr/>
        </p:nvSpPr>
        <p:spPr>
          <a:xfrm>
            <a:off x="3662083" y="284237"/>
            <a:ext cx="5674658" cy="1750495"/>
          </a:xfrm>
          <a:prstGeom prst="wedgeRoundRectCallout">
            <a:avLst>
              <a:gd name="adj1" fmla="val -48479"/>
              <a:gd name="adj2" fmla="val 85546"/>
              <a:gd name="adj3" fmla="val 16667"/>
            </a:avLst>
          </a:prstGeom>
          <a:solidFill>
            <a:srgbClr val="EBA3A3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0AC747-9589-48F3-AB39-260AE1FAB51A}"/>
              </a:ext>
            </a:extLst>
          </p:cNvPr>
          <p:cNvSpPr txBox="1"/>
          <p:nvPr/>
        </p:nvSpPr>
        <p:spPr>
          <a:xfrm>
            <a:off x="3729318" y="284237"/>
            <a:ext cx="5540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Δ</a:t>
            </a:r>
            <a:r>
              <a:rPr lang="el-GR" sz="2800" b="1" i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εν θέλω να πιστεύω πουθενά, δεν θέλω να ακολουθώ νόμους και κανόνες πνευματικούς, θέλω να ζω ελεύθερο πουλί! </a:t>
            </a:r>
            <a:endParaRPr lang="el-GR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CC3CBC-7E5E-4517-B1EC-E7B86A0D7910}"/>
              </a:ext>
            </a:extLst>
          </p:cNvPr>
          <p:cNvSpPr txBox="1"/>
          <p:nvPr/>
        </p:nvSpPr>
        <p:spPr>
          <a:xfrm>
            <a:off x="5630216" y="4481874"/>
            <a:ext cx="61677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Μπορείς να το κάνεις; Όντως αυτό που σε περιορίζει είναι η θρησκεία σου; Ας δώσουμε μερικά παραδείγματα!</a:t>
            </a: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9" name="Βέλος: Ραβδωτό δεξιό 8">
            <a:extLst>
              <a:ext uri="{FF2B5EF4-FFF2-40B4-BE49-F238E27FC236}">
                <a16:creationId xmlns:a16="http://schemas.microsoft.com/office/drawing/2014/main" xmlns="" id="{626BEF61-9AAB-48DC-B29C-2541FC24FA91}"/>
              </a:ext>
            </a:extLst>
          </p:cNvPr>
          <p:cNvSpPr/>
          <p:nvPr/>
        </p:nvSpPr>
        <p:spPr>
          <a:xfrm>
            <a:off x="10017521" y="5997309"/>
            <a:ext cx="1613647" cy="458037"/>
          </a:xfrm>
          <a:prstGeom prst="stripedRightArrow">
            <a:avLst>
              <a:gd name="adj1" fmla="val 53915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8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Ορθογώνιο 80">
            <a:extLst>
              <a:ext uri="{FF2B5EF4-FFF2-40B4-BE49-F238E27FC236}">
                <a16:creationId xmlns:a16="http://schemas.microsoft.com/office/drawing/2014/main" xmlns="" id="{11564CA4-59C9-4DAC-950E-61D1FA278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rtlCol="0">
            <a:normAutofit/>
          </a:bodyPr>
          <a:lstStyle/>
          <a:p>
            <a:pPr algn="ctr" rtl="0"/>
            <a:r>
              <a:rPr lang="el-GR" sz="40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1. </a:t>
            </a:r>
            <a:r>
              <a:rPr lang="el-GR" sz="4000" b="1" dirty="0" err="1" smtClean="0">
                <a:solidFill>
                  <a:schemeClr val="accent2"/>
                </a:solidFill>
                <a:latin typeface="Ink Free" panose="03080402000500000000" pitchFamily="66" charset="0"/>
              </a:rPr>
              <a:t>Κωδικασ</a:t>
            </a:r>
            <a:r>
              <a:rPr lang="el-GR" sz="4000" b="1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l-GR" sz="4000" b="1" dirty="0" err="1">
                <a:solidFill>
                  <a:schemeClr val="accent2"/>
                </a:solidFill>
                <a:latin typeface="Ink Free" panose="03080402000500000000" pitchFamily="66" charset="0"/>
              </a:rPr>
              <a:t>οδικησ</a:t>
            </a:r>
            <a:r>
              <a:rPr lang="el-GR" sz="4000" b="1" dirty="0">
                <a:solidFill>
                  <a:schemeClr val="accent2"/>
                </a:solidFill>
                <a:latin typeface="Ink Free" panose="03080402000500000000" pitchFamily="66" charset="0"/>
              </a:rPr>
              <a:t> </a:t>
            </a:r>
            <a:r>
              <a:rPr lang="el-GR" sz="4000" b="1" dirty="0" err="1">
                <a:solidFill>
                  <a:schemeClr val="accent2"/>
                </a:solidFill>
                <a:latin typeface="Ink Free" panose="03080402000500000000" pitchFamily="66" charset="0"/>
              </a:rPr>
              <a:t>κυκλοφοριασ</a:t>
            </a:r>
            <a:endParaRPr lang="el-GR" sz="4000" b="1" dirty="0">
              <a:solidFill>
                <a:schemeClr val="accent2"/>
              </a:solidFill>
              <a:latin typeface="Ink Free" panose="03080402000500000000" pitchFamily="66" charset="0"/>
            </a:endParaRPr>
          </a:p>
        </p:txBody>
      </p:sp>
      <p:grpSp>
        <p:nvGrpSpPr>
          <p:cNvPr id="83" name="Ομάδα 82">
            <a:extLst>
              <a:ext uri="{FF2B5EF4-FFF2-40B4-BE49-F238E27FC236}">
                <a16:creationId xmlns:a16="http://schemas.microsoft.com/office/drawing/2014/main" xmlns="" id="{E74380E0-C298-4F18-9189-C236E8B829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4" name="Έλλειψη 83">
              <a:extLst>
                <a:ext uri="{FF2B5EF4-FFF2-40B4-BE49-F238E27FC236}">
                  <a16:creationId xmlns:a16="http://schemas.microsoft.com/office/drawing/2014/main" xmlns="" id="{979684C7-75DC-42F1-850A-E9C49ECA7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Έλλειψη 84">
              <a:extLst>
                <a:ext uri="{FF2B5EF4-FFF2-40B4-BE49-F238E27FC236}">
                  <a16:creationId xmlns:a16="http://schemas.microsoft.com/office/drawing/2014/main" xmlns="" id="{4130853F-4D98-4539-8461-9F2028367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xmlns="" id="{FA2AE3EF-C217-7B49-BEE6-967B63E1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rtl="0">
                <a:spcAft>
                  <a:spcPts val="600"/>
                </a:spcAft>
              </a:pPr>
              <a:t>7</a:t>
            </a:fld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Θέση περιεχομένου 2" descr="Εικονίδιο γραφικού SmartArt">
            <a:extLst>
              <a:ext uri="{FF2B5EF4-FFF2-40B4-BE49-F238E27FC236}">
                <a16:creationId xmlns:a16="http://schemas.microsoft.com/office/drawing/2014/main" xmlns="" id="{F6689467-90E9-3D40-8EC6-DF4B0D9B384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993226"/>
              </p:ext>
            </p:extLst>
          </p:nvPr>
        </p:nvGraphicFramePr>
        <p:xfrm>
          <a:off x="6400799" y="2121408"/>
          <a:ext cx="5299585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C2FAB21C-F790-4FE8-980D-BF4568163B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411" y="3429000"/>
            <a:ext cx="5720942" cy="3355932"/>
          </a:xfrm>
          <a:prstGeom prst="rect">
            <a:avLst/>
          </a:prstGeom>
        </p:spPr>
      </p:pic>
      <p:pic>
        <p:nvPicPr>
          <p:cNvPr id="5124" name="Picture 4" descr="Το ήξερες; Γιατί τα φώτα στα φανάρια είναι πράσινα και κόκκινα;">
            <a:extLst>
              <a:ext uri="{FF2B5EF4-FFF2-40B4-BE49-F238E27FC236}">
                <a16:creationId xmlns:a16="http://schemas.microsoft.com/office/drawing/2014/main" xmlns="" id="{253F1C86-84FD-4ED5-898B-B0164FF45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8" r="29377"/>
          <a:stretch/>
        </p:blipFill>
        <p:spPr bwMode="auto">
          <a:xfrm>
            <a:off x="205411" y="0"/>
            <a:ext cx="2563906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an You Be Charged with a Crime for Yelling at Someone?">
            <a:extLst>
              <a:ext uri="{FF2B5EF4-FFF2-40B4-BE49-F238E27FC236}">
                <a16:creationId xmlns:a16="http://schemas.microsoft.com/office/drawing/2014/main" xmlns="" id="{FC5E6C0E-B6BF-4E9D-A770-6754C15EB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r="12430"/>
          <a:stretch/>
        </p:blipFill>
        <p:spPr bwMode="auto">
          <a:xfrm>
            <a:off x="2930184" y="0"/>
            <a:ext cx="2996169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8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Ορθογώνιο 80">
            <a:extLst>
              <a:ext uri="{FF2B5EF4-FFF2-40B4-BE49-F238E27FC236}">
                <a16:creationId xmlns:a16="http://schemas.microsoft.com/office/drawing/2014/main" xmlns="" id="{11564CA4-59C9-4DAC-950E-61D1FA278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rtlCol="0">
            <a:normAutofit/>
          </a:bodyPr>
          <a:lstStyle/>
          <a:p>
            <a:pPr algn="ctr" rtl="0"/>
            <a:r>
              <a:rPr lang="el-GR" sz="4000" dirty="0" smtClean="0">
                <a:solidFill>
                  <a:schemeClr val="accent2"/>
                </a:solidFill>
                <a:latin typeface="Ink Free" panose="03080402000500000000" pitchFamily="66" charset="0"/>
              </a:rPr>
              <a:t>2. Που </a:t>
            </a:r>
            <a:r>
              <a:rPr lang="el-GR" sz="4000" dirty="0" err="1">
                <a:solidFill>
                  <a:schemeClr val="accent2"/>
                </a:solidFill>
                <a:latin typeface="Ink Free" panose="03080402000500000000" pitchFamily="66" charset="0"/>
              </a:rPr>
              <a:t>οδηγουν</a:t>
            </a:r>
            <a:r>
              <a:rPr lang="el-GR" sz="4000" dirty="0">
                <a:solidFill>
                  <a:schemeClr val="accent2"/>
                </a:solidFill>
                <a:latin typeface="Ink Free" panose="03080402000500000000" pitchFamily="66" charset="0"/>
              </a:rPr>
              <a:t> οι </a:t>
            </a:r>
            <a:r>
              <a:rPr lang="el-GR" sz="4000" dirty="0" err="1">
                <a:solidFill>
                  <a:schemeClr val="accent2"/>
                </a:solidFill>
                <a:latin typeface="Ink Free" panose="03080402000500000000" pitchFamily="66" charset="0"/>
              </a:rPr>
              <a:t>περιορισμοι</a:t>
            </a:r>
            <a:r>
              <a:rPr lang="el-GR" sz="4000" dirty="0">
                <a:solidFill>
                  <a:schemeClr val="accent2"/>
                </a:solidFill>
                <a:latin typeface="Ink Free" panose="03080402000500000000" pitchFamily="66" charset="0"/>
              </a:rPr>
              <a:t>;</a:t>
            </a:r>
            <a:endParaRPr lang="el-GR" sz="4000" b="1" dirty="0">
              <a:solidFill>
                <a:schemeClr val="accent2"/>
              </a:solidFill>
              <a:latin typeface="Ink Free" panose="03080402000500000000" pitchFamily="66" charset="0"/>
            </a:endParaRPr>
          </a:p>
        </p:txBody>
      </p:sp>
      <p:grpSp>
        <p:nvGrpSpPr>
          <p:cNvPr id="83" name="Ομάδα 82">
            <a:extLst>
              <a:ext uri="{FF2B5EF4-FFF2-40B4-BE49-F238E27FC236}">
                <a16:creationId xmlns:a16="http://schemas.microsoft.com/office/drawing/2014/main" xmlns="" id="{E74380E0-C298-4F18-9189-C236E8B829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4" name="Έλλειψη 83">
              <a:extLst>
                <a:ext uri="{FF2B5EF4-FFF2-40B4-BE49-F238E27FC236}">
                  <a16:creationId xmlns:a16="http://schemas.microsoft.com/office/drawing/2014/main" xmlns="" id="{979684C7-75DC-42F1-850A-E9C49ECA7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Έλλειψη 84">
              <a:extLst>
                <a:ext uri="{FF2B5EF4-FFF2-40B4-BE49-F238E27FC236}">
                  <a16:creationId xmlns:a16="http://schemas.microsoft.com/office/drawing/2014/main" xmlns="" id="{4130853F-4D98-4539-8461-9F2028367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xmlns="" id="{FA2AE3EF-C217-7B49-BEE6-967B63E1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rtl="0">
                <a:spcAft>
                  <a:spcPts val="600"/>
                </a:spcAft>
              </a:pPr>
              <a:t>8</a:t>
            </a:fld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Θέση περιεχομένου 2" descr="Εικονίδιο γραφικού SmartArt">
            <a:extLst>
              <a:ext uri="{FF2B5EF4-FFF2-40B4-BE49-F238E27FC236}">
                <a16:creationId xmlns:a16="http://schemas.microsoft.com/office/drawing/2014/main" xmlns="" id="{F6689467-90E9-3D40-8EC6-DF4B0D9B384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022704"/>
              </p:ext>
            </p:extLst>
          </p:nvPr>
        </p:nvGraphicFramePr>
        <p:xfrm>
          <a:off x="6400799" y="2121408"/>
          <a:ext cx="5299585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46" name="Picture 2" descr="Ε, όχι να σκεφτώ αν θα βάλω πλυντήριο ρούχων!">
            <a:extLst>
              <a:ext uri="{FF2B5EF4-FFF2-40B4-BE49-F238E27FC236}">
                <a16:creationId xmlns:a16="http://schemas.microsoft.com/office/drawing/2014/main" xmlns="" id="{32D66ECB-61D9-449A-8703-B0FE955D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" y="3429000"/>
            <a:ext cx="5685561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ΚΑΘΗΜΕΡΙΝΟΤΗΤΑ | Ειδήσεις, νέα, ενημέρωση, Βαθμολογίες, αποτελέσματα">
            <a:extLst>
              <a:ext uri="{FF2B5EF4-FFF2-40B4-BE49-F238E27FC236}">
                <a16:creationId xmlns:a16="http://schemas.microsoft.com/office/drawing/2014/main" xmlns="" id="{97E96D99-44E5-475B-AE2E-61142C3E2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r="31133"/>
          <a:stretch/>
        </p:blipFill>
        <p:spPr bwMode="auto">
          <a:xfrm>
            <a:off x="2930184" y="0"/>
            <a:ext cx="2979000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Δωρεάν στοκ φωτογραφιών με άνθρωπος, βουνό, γυναίκα, καθιστός, μόνος, σε  εξωτερικό χώρο, σολάρισμα">
            <a:extLst>
              <a:ext uri="{FF2B5EF4-FFF2-40B4-BE49-F238E27FC236}">
                <a16:creationId xmlns:a16="http://schemas.microsoft.com/office/drawing/2014/main" xmlns="" id="{2B18FE34-66EF-46B4-B309-7543B1A3A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t="13630" r="30044"/>
          <a:stretch/>
        </p:blipFill>
        <p:spPr bwMode="auto">
          <a:xfrm>
            <a:off x="240792" y="0"/>
            <a:ext cx="2583090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69D1442-29F0-4582-BBAB-AC76D2C9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l-GR" noProof="0" smtClean="0"/>
              <a:t>9</a:t>
            </a:fld>
            <a:endParaRPr lang="el-GR" noProof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947D30D5-0E91-47EE-8B73-71A4FF71B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3"/>
            <a:ext cx="12192000" cy="6859123"/>
          </a:xfrm>
          <a:prstGeom prst="rect">
            <a:avLst/>
          </a:prstGeom>
        </p:spPr>
      </p:pic>
      <p:sp>
        <p:nvSpPr>
          <p:cNvPr id="17" name="Τίτλος 1">
            <a:extLst>
              <a:ext uri="{FF2B5EF4-FFF2-40B4-BE49-F238E27FC236}">
                <a16:creationId xmlns:a16="http://schemas.microsoft.com/office/drawing/2014/main" xmlns="" id="{BC01CFE1-7532-4E9A-92EA-24E5AE35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42" y="1099766"/>
            <a:ext cx="7016317" cy="1609344"/>
          </a:xfrm>
        </p:spPr>
        <p:txBody>
          <a:bodyPr rtlCol="0">
            <a:noAutofit/>
          </a:bodyPr>
          <a:lstStyle/>
          <a:p>
            <a:r>
              <a:rPr lang="el-G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0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/>
            </a:r>
            <a:br>
              <a:rPr lang="el-GR" sz="30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</a:b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τα </a:t>
            </a:r>
            <a:r>
              <a:rPr lang="el-G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παντα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l-G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επιτρεπονται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l-G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/>
            </a:r>
            <a:br>
              <a:rPr lang="el-G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l-G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αλλα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δεν με </a:t>
            </a:r>
            <a:r>
              <a:rPr lang="el-G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συμφερουν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l-G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ολα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, </a:t>
            </a:r>
            <a:b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l-G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/>
            </a:r>
            <a:br>
              <a:rPr lang="el-G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τα </a:t>
            </a:r>
            <a:r>
              <a:rPr lang="el-G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παντα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l-G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επιτρεπονται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/>
            </a:r>
            <a:b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l-G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αλλα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εγώ δεν θα εξουσιαστώ </a:t>
            </a:r>
            <a:r>
              <a:rPr lang="el-G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απο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l-G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τιποτα</a:t>
            </a: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 </a:t>
            </a:r>
            <a:b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l-G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ΑΠ. ΠΑΥΛΟΣ (</a:t>
            </a:r>
            <a:r>
              <a:rPr lang="el-GR" sz="3200" b="0" dirty="0">
                <a:solidFill>
                  <a:srgbClr val="FFFF00"/>
                </a:solidFill>
              </a:rPr>
              <a:t>Προς Κορινθίους Α΄ (στ΄12-20</a:t>
            </a:r>
            <a:r>
              <a:rPr lang="el-GR" sz="3200" b="0" dirty="0" smtClean="0">
                <a:solidFill>
                  <a:srgbClr val="FFFF00"/>
                </a:solidFill>
              </a:rPr>
              <a:t>)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nk Free" panose="03080402000500000000" pitchFamily="66" charset="0"/>
              </a:rPr>
              <a:t>ΑΥΤΗ ΕΙΝΑΙ Η ΠΡΑΓΜΑΤΙΚΗ ΕΝΝΟΙΑ</a:t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nk Free" panose="03080402000500000000" pitchFamily="66" charset="0"/>
              </a:rPr>
            </a:b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Ink Free" panose="03080402000500000000" pitchFamily="66" charset="0"/>
              </a:rPr>
              <a:t>ΤΗΣ ΕΛΕΥΘΕΡΙΑΣ!</a:t>
            </a:r>
            <a:endParaRPr lang="el-G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5F63BB-8299-4DC6-BEF4-D74C2867262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8D68FF4-BAD0-4642-AF13-8C81E6DA6F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0D8A54-1D72-4F92-B62A-7D5313FD6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Σχεδιασμός παραγωγής</Template>
  <TotalTime>1001</TotalTime>
  <Words>498</Words>
  <Application>Microsoft Macintosh PowerPoint</Application>
  <PresentationFormat>Widescreen</PresentationFormat>
  <Paragraphs>82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Aka-Acid-Varela</vt:lpstr>
      <vt:lpstr>AkaAcidDosis</vt:lpstr>
      <vt:lpstr>AkaAcidDosis SemiBold</vt:lpstr>
      <vt:lpstr>Calibri</vt:lpstr>
      <vt:lpstr>Cambria</vt:lpstr>
      <vt:lpstr>Ink Free</vt:lpstr>
      <vt:lpstr>Manrope</vt:lpstr>
      <vt:lpstr>Rockwell Extra Bold</vt:lpstr>
      <vt:lpstr>Times New Roman</vt:lpstr>
      <vt:lpstr>Wingdings</vt:lpstr>
      <vt:lpstr>Ξυλογραφία</vt:lpstr>
      <vt:lpstr>Οδηγοσ  καλησ  ζωησ!</vt:lpstr>
      <vt:lpstr>ΣΤΟΙΧΕΙΑ ΕΚΔΟΣΗΣ</vt:lpstr>
      <vt:lpstr>ΝΙΩθεις…  Οτι κΑτι σε πνΙγει και δεν μπορεις να Ζησεις πραγματικΑ Ετσι Οπως επιθυμεΙς!   ΕΙναι Ομως αυτή  η πραγματικΟτητα;   ΣκΕφτεσαι σωστΑ;</vt:lpstr>
      <vt:lpstr>Ελευθερια </vt:lpstr>
      <vt:lpstr>PowerPoint Presentation</vt:lpstr>
      <vt:lpstr>PowerPoint Presentation</vt:lpstr>
      <vt:lpstr>1. Κωδικασ οδικησ κυκλοφοριασ</vt:lpstr>
      <vt:lpstr>2. Που οδηγουν οι περιορισμοι;</vt:lpstr>
      <vt:lpstr>    τα παντα επιτρεπονται  αλλα δεν με συμφερουν ολα,   τα παντα επιτρεπονται αλλα εγώ δεν θα εξουσιαστώ απο τιποτα.  ΑΠ. ΠΑΥΛΟΣ (Προς Κορινθίους Α΄ (στ΄12-20)   ΑΥΤΗ ΕΙΝΑΙ Η ΠΡΑΓΜΑΤΙΚΗ ΕΝΝΟΙΑ ΤΗΣ ΕΛΕΥΘΕΡΙΑΣ!</vt:lpstr>
      <vt:lpstr>PowerPoint Presentation</vt:lpstr>
      <vt:lpstr>PowerPoint Presentation</vt:lpstr>
      <vt:lpstr>Το εγχειριδιο της καλησ ζωησ!</vt:lpstr>
      <vt:lpstr>PowerPoint Presentation</vt:lpstr>
      <vt:lpstr>PowerPoint Presentation</vt:lpstr>
      <vt:lpstr>Επομενωσ…</vt:lpstr>
      <vt:lpstr>Τελοσ και τω θεω  δοξα!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Οδηγοσ καλησ ζωησ!</dc:title>
  <dc:creator>up1077793</dc:creator>
  <cp:lastModifiedBy>Microsoft account</cp:lastModifiedBy>
  <cp:revision>31</cp:revision>
  <dcterms:created xsi:type="dcterms:W3CDTF">2023-11-08T20:16:06Z</dcterms:created>
  <dcterms:modified xsi:type="dcterms:W3CDTF">2023-11-24T16:36:31Z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